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1"/>
  </p:sldMasterIdLst>
  <p:notesMasterIdLst>
    <p:notesMasterId r:id="rId32"/>
  </p:notesMasterIdLst>
  <p:handoutMasterIdLst>
    <p:handoutMasterId r:id="rId33"/>
  </p:handoutMasterIdLst>
  <p:sldIdLst>
    <p:sldId id="1005" r:id="rId2"/>
    <p:sldId id="1054" r:id="rId3"/>
    <p:sldId id="1039" r:id="rId4"/>
    <p:sldId id="921" r:id="rId5"/>
    <p:sldId id="1042" r:id="rId6"/>
    <p:sldId id="910" r:id="rId7"/>
    <p:sldId id="914" r:id="rId8"/>
    <p:sldId id="916" r:id="rId9"/>
    <p:sldId id="917" r:id="rId10"/>
    <p:sldId id="918" r:id="rId11"/>
    <p:sldId id="911" r:id="rId12"/>
    <p:sldId id="912" r:id="rId13"/>
    <p:sldId id="913" r:id="rId14"/>
    <p:sldId id="1043" r:id="rId15"/>
    <p:sldId id="1044" r:id="rId16"/>
    <p:sldId id="1053" r:id="rId17"/>
    <p:sldId id="1052" r:id="rId18"/>
    <p:sldId id="1046" r:id="rId19"/>
    <p:sldId id="1048" r:id="rId20"/>
    <p:sldId id="1047" r:id="rId21"/>
    <p:sldId id="1050" r:id="rId22"/>
    <p:sldId id="1049" r:id="rId23"/>
    <p:sldId id="1051" r:id="rId24"/>
    <p:sldId id="1055" r:id="rId25"/>
    <p:sldId id="1056" r:id="rId26"/>
    <p:sldId id="1057" r:id="rId27"/>
    <p:sldId id="1058" r:id="rId28"/>
    <p:sldId id="915" r:id="rId29"/>
    <p:sldId id="974" r:id="rId30"/>
    <p:sldId id="1038" r:id="rId31"/>
  </p:sldIdLst>
  <p:sldSz cx="12192000" cy="6858000"/>
  <p:notesSz cx="6757988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86484" autoAdjust="0"/>
  </p:normalViewPr>
  <p:slideViewPr>
    <p:cSldViewPr>
      <p:cViewPr varScale="1">
        <p:scale>
          <a:sx n="95" d="100"/>
          <a:sy n="95" d="100"/>
        </p:scale>
        <p:origin x="906" y="90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9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FD3E9827-2C39-485A-A3D1-AADA2DB0379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t" anchorCtr="0" compatLnSpc="1"/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408D873D-5DC5-4422-857E-DBBF6D771BE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050" y="0"/>
            <a:ext cx="2928938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t" anchorCtr="0" compatLnSpc="1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16BDB4FB-EDC6-4CBB-A2BD-2E880AA45BC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28938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b" anchorCtr="0" compatLnSpc="1"/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34B806C6-B8E5-4A8B-B2B8-2CF239F35AB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050" y="9372600"/>
            <a:ext cx="2928938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CF480F6-4C19-4E8C-8B3D-DCD673AB20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>
            <a:extLst>
              <a:ext uri="{FF2B5EF4-FFF2-40B4-BE49-F238E27FC236}">
                <a16:creationId xmlns:a16="http://schemas.microsoft.com/office/drawing/2014/main" id="{DE2468E7-EE19-411B-A269-533E12853D1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t" anchorCtr="0" compatLnSpc="1"/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71395" name="Rectangle 3">
            <a:extLst>
              <a:ext uri="{FF2B5EF4-FFF2-40B4-BE49-F238E27FC236}">
                <a16:creationId xmlns:a16="http://schemas.microsoft.com/office/drawing/2014/main" id="{BD7CDF84-E7D7-451B-BBC5-BDA3BC82B22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t" anchorCtr="0" compatLnSpc="1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53BE911-AB8A-4EC1-80B6-6B37B3BB4330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39700" y="762000"/>
            <a:ext cx="65024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E084048-33F2-4D68-8BD0-E64FD56D64BB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724400"/>
            <a:ext cx="4951413" cy="44180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71398" name="Rectangle 6">
            <a:extLst>
              <a:ext uri="{FF2B5EF4-FFF2-40B4-BE49-F238E27FC236}">
                <a16:creationId xmlns:a16="http://schemas.microsoft.com/office/drawing/2014/main" id="{D0A6DFC4-930D-41C8-BE1E-F3FF1394FEE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b" anchorCtr="0" compatLnSpc="1"/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71399" name="Rectangle 7">
            <a:extLst>
              <a:ext uri="{FF2B5EF4-FFF2-40B4-BE49-F238E27FC236}">
                <a16:creationId xmlns:a16="http://schemas.microsoft.com/office/drawing/2014/main" id="{5EE0C26C-0382-439E-B841-DF3596433A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3710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D66343C-245F-4869-8791-5AAF19314B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B7B5176-0FBA-4569-A6E5-654ECA8A780E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88900" y="739775"/>
            <a:ext cx="6580188" cy="3702050"/>
          </a:xfrm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728BB46-7767-4F00-8B60-CEC4014695A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77863" y="4686300"/>
            <a:ext cx="5405437" cy="4440238"/>
          </a:xfrm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5973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3215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5965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81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5973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1734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3583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560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28333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928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>
            <a:extLst>
              <a:ext uri="{FF2B5EF4-FFF2-40B4-BE49-F238E27FC236}">
                <a16:creationId xmlns:a16="http://schemas.microsoft.com/office/drawing/2014/main" id="{A7DDE426-E2DD-477E-8162-4DFDDB91DD98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39700" y="762000"/>
            <a:ext cx="6502400" cy="3657600"/>
          </a:xfrm>
          <a:ln/>
        </p:spPr>
      </p:sp>
      <p:sp>
        <p:nvSpPr>
          <p:cNvPr id="10243" name="备注占位符 2">
            <a:extLst>
              <a:ext uri="{FF2B5EF4-FFF2-40B4-BE49-F238E27FC236}">
                <a16:creationId xmlns:a16="http://schemas.microsoft.com/office/drawing/2014/main" id="{28D94DBE-55B2-43DB-A219-363382EDA59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/>
          </a:p>
        </p:txBody>
      </p:sp>
      <p:sp>
        <p:nvSpPr>
          <p:cNvPr id="10244" name="灯片编号占位符 3">
            <a:extLst>
              <a:ext uri="{FF2B5EF4-FFF2-40B4-BE49-F238E27FC236}">
                <a16:creationId xmlns:a16="http://schemas.microsoft.com/office/drawing/2014/main" id="{48E53E7D-FB35-4B3E-AD1F-2FDB976284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AF5F782-5244-4516-8370-957F427B1C62}" type="slidenum">
              <a:rPr lang="zh-CN" altLang="en-US" smtClean="0"/>
              <a:pPr>
                <a:spcBef>
                  <a:spcPct val="0"/>
                </a:spcBef>
              </a:pPr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747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6927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4197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574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4601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7619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85121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89564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010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733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>
            <a:extLst>
              <a:ext uri="{FF2B5EF4-FFF2-40B4-BE49-F238E27FC236}">
                <a16:creationId xmlns:a16="http://schemas.microsoft.com/office/drawing/2014/main" id="{536D51A3-15F4-4974-B51D-5E6644585A8A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39700" y="762000"/>
            <a:ext cx="6502400" cy="3657600"/>
          </a:xfrm>
          <a:ln/>
        </p:spPr>
      </p:sp>
      <p:sp>
        <p:nvSpPr>
          <p:cNvPr id="12291" name="备注占位符 2">
            <a:extLst>
              <a:ext uri="{FF2B5EF4-FFF2-40B4-BE49-F238E27FC236}">
                <a16:creationId xmlns:a16="http://schemas.microsoft.com/office/drawing/2014/main" id="{0C14DB18-A7A0-4D31-97E1-04FB54654FC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/>
          </a:p>
        </p:txBody>
      </p:sp>
      <p:sp>
        <p:nvSpPr>
          <p:cNvPr id="12292" name="灯片编号占位符 3">
            <a:extLst>
              <a:ext uri="{FF2B5EF4-FFF2-40B4-BE49-F238E27FC236}">
                <a16:creationId xmlns:a16="http://schemas.microsoft.com/office/drawing/2014/main" id="{A9838D67-DD39-4837-A30D-711F98776F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218F2E-9617-4C13-98B8-23066F491FBA}" type="slidenum">
              <a:rPr lang="zh-CN" altLang="en-US" smtClean="0"/>
              <a:pPr>
                <a:spcBef>
                  <a:spcPct val="0"/>
                </a:spcBef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1792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642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110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9700" y="762000"/>
            <a:ext cx="6502400" cy="36576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891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2292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3229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66343C-245F-4869-8791-5AAF19314BF4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647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96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89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455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2E1443C-1C74-4400-B047-769A853B885D}"/>
              </a:ext>
            </a:extLst>
          </p:cNvPr>
          <p:cNvSpPr/>
          <p:nvPr/>
        </p:nvSpPr>
        <p:spPr>
          <a:xfrm>
            <a:off x="914400" y="3197226"/>
            <a:ext cx="10363200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590"/>
              </a:spcBef>
              <a:spcAft>
                <a:spcPts val="59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None/>
              <a:defRPr/>
            </a:pPr>
            <a:endParaRPr lang="zh-CN" altLang="en-US" sz="2000"/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9792F77F-C398-4FAD-A551-45EC93FFABE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57128" y="3414168"/>
            <a:ext cx="10410092" cy="1463675"/>
            <a:chOff x="336" y="1824"/>
            <a:chExt cx="5328" cy="922"/>
          </a:xfrm>
        </p:grpSpPr>
        <p:pic>
          <p:nvPicPr>
            <p:cNvPr id="5" name="Picture 8" descr="ANABNR2">
              <a:extLst>
                <a:ext uri="{FF2B5EF4-FFF2-40B4-BE49-F238E27FC236}">
                  <a16:creationId xmlns:a16="http://schemas.microsoft.com/office/drawing/2014/main" id="{C323787C-069C-4C45-B9EB-239F4129787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00" t="-1314" r="-2" b="-36961"/>
            <a:stretch>
              <a:fillRect/>
            </a:stretch>
          </p:blipFill>
          <p:spPr bwMode="auto">
            <a:xfrm>
              <a:off x="336" y="2016"/>
              <a:ext cx="5328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12ED7E94-339A-4C06-ACF5-2D39696B52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1" y="1824"/>
              <a:ext cx="192" cy="624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>
              <a:noFill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90"/>
                </a:spcBef>
                <a:spcAft>
                  <a:spcPts val="59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endParaRPr kumimoji="1" lang="zh-CN" altLang="en-US" sz="2000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1676401"/>
            <a:ext cx="10363200" cy="1538286"/>
          </a:xfrm>
        </p:spPr>
        <p:txBody>
          <a:bodyPr anchor="b"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12" name="灯片编号占位符 5">
            <a:extLst>
              <a:ext uri="{FF2B5EF4-FFF2-40B4-BE49-F238E27FC236}">
                <a16:creationId xmlns:a16="http://schemas.microsoft.com/office/drawing/2014/main" id="{29F4024A-C8C8-4CE8-856A-ACE514E0B3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ED0E7-F339-4093-9E1E-D7C84953CC56}" type="slidenum">
              <a:rPr lang="en-US" altLang="zh-CN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E425B3A-CD34-4CA2-BF02-7A720278E0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0825"/>
            <a:ext cx="12192000" cy="123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8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3FEB3-48F0-4D8E-82E9-E9BD4E91E7A7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564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45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16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55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AE01C-575F-422D-8597-72189CC9C000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061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51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97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36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AEAA75-C183-4AA7-B6D2-D322954592A4}" type="slidenum">
              <a:rPr lang="en-US" altLang="zh-CN" smtClean="0"/>
              <a:pPr>
                <a:defRPr/>
              </a:pPr>
              <a:t>‹#›</a:t>
            </a:fld>
            <a:r>
              <a:rPr lang="en-US" altLang="zh-CN"/>
              <a:t>/37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gdb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deblocks.org/downloads/binarie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sys2/msys2-installer/releases/tag/2024-07-2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hangmeishan.github.i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cpp.com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decademy.com/learn/learn-c-plus-plus" TargetMode="External"/><Relationship Id="rId4" Type="http://schemas.openxmlformats.org/officeDocument/2006/relationships/hyperlink" Target="https://www.bilibili.com/video/BV1oD4y1h7S3/?spm_id_from=333.337.search-card.all.click&amp;vd_source=1e2cfa9e6c262e6d189fe4a48f2c1aac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1">
            <a:extLst>
              <a:ext uri="{FF2B5EF4-FFF2-40B4-BE49-F238E27FC236}">
                <a16:creationId xmlns:a16="http://schemas.microsoft.com/office/drawing/2014/main" id="{4AD99DBC-D992-4B4A-8F58-0DBA1BFF2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4411621"/>
            <a:ext cx="9057456" cy="206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</a:rPr>
              <a:t>Harbin Institute of Technology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</a:rPr>
              <a:t>Shenzhen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School of Computer Science and Technology</a:t>
            </a:r>
            <a:b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Zhang </a:t>
            </a:r>
            <a:r>
              <a:rPr lang="en-US" altLang="zh-CN" sz="2800" b="1" dirty="0" err="1">
                <a:latin typeface="Times New Roman" panose="02020603050405020304" pitchFamily="18" charset="0"/>
                <a:ea typeface="黑体" panose="02010609060101010101" pitchFamily="49" charset="-122"/>
              </a:rPr>
              <a:t>Meishan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 (mason.zms@gmail.com)</a:t>
            </a: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altLang="zh-CN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Copyright</a:t>
            </a:r>
            <a:r>
              <a:rPr lang="zh-CN" altLang="en-US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：</a:t>
            </a:r>
            <a:r>
              <a:rPr lang="en-US" altLang="zh-CN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Harbin Institute of Technology</a:t>
            </a:r>
            <a:r>
              <a:rPr lang="zh-CN" altLang="en-US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en-US" altLang="zh-CN" sz="1600" b="1" dirty="0" err="1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Su</a:t>
            </a:r>
            <a:r>
              <a:rPr lang="en-US" altLang="zh-CN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 err="1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Xiaohong</a:t>
            </a:r>
            <a:r>
              <a:rPr lang="zh-CN" altLang="en-US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， </a:t>
            </a:r>
            <a:r>
              <a:rPr lang="en-US" altLang="zh-CN" sz="1600" b="1" dirty="0">
                <a:solidFill>
                  <a:srgbClr val="B9945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</a:rPr>
              <a:t>sxh@hit.edu.cn</a:t>
            </a:r>
            <a:endParaRPr lang="en-US" altLang="zh-CN" sz="1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3ECB8C7D-F3F9-4912-AF24-EDAF7E92B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704" y="2417391"/>
            <a:ext cx="9632950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588"/>
              </a:spcAft>
              <a:buSzPct val="80000"/>
              <a:buNone/>
            </a:pPr>
            <a:r>
              <a:rPr lang="en-US" altLang="zh-CN" sz="5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Lecture 1: Introduction</a:t>
            </a:r>
            <a:endParaRPr lang="zh-CN" altLang="en-US" sz="5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>
            <a:extLst>
              <a:ext uri="{FF2B5EF4-FFF2-40B4-BE49-F238E27FC236}">
                <a16:creationId xmlns:a16="http://schemas.microsoft.com/office/drawing/2014/main" id="{A84B43D0-A3CD-4923-B1E7-1567545E2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1.2 Developing a computer program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6D3416-AA69-400C-BEC6-57B690C16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412776"/>
            <a:ext cx="9361040" cy="4686300"/>
          </a:xfrm>
        </p:spPr>
        <p:txBody>
          <a:bodyPr/>
          <a:lstStyle/>
          <a:p>
            <a:pPr>
              <a:defRPr/>
            </a:pPr>
            <a:r>
              <a:rPr lang="en-US" altLang="zh-CN" dirty="0"/>
              <a:t>Step 5: Test the program.</a:t>
            </a:r>
          </a:p>
          <a:p>
            <a:pPr lvl="1">
              <a:defRPr/>
            </a:pPr>
            <a:r>
              <a:rPr lang="en-US" altLang="zh-CN" sz="2000" i="1" dirty="0">
                <a:solidFill>
                  <a:srgbClr val="0000CC"/>
                </a:solidFill>
              </a:rPr>
              <a:t>run-time error</a:t>
            </a:r>
            <a:r>
              <a:rPr lang="en-US" altLang="zh-CN" sz="2000" i="1" dirty="0"/>
              <a:t>—</a:t>
            </a:r>
            <a:r>
              <a:rPr lang="en-US" altLang="zh-CN" sz="2000" dirty="0">
                <a:cs typeface="+mn-cs"/>
              </a:rPr>
              <a:t>causes the program to stop before it has completed its task</a:t>
            </a:r>
          </a:p>
          <a:p>
            <a:pPr lvl="1">
              <a:defRPr/>
            </a:pPr>
            <a:r>
              <a:rPr lang="en-US" altLang="zh-CN" sz="2000" i="1" dirty="0">
                <a:solidFill>
                  <a:srgbClr val="0000CC"/>
                </a:solidFill>
              </a:rPr>
              <a:t>logic errors(</a:t>
            </a:r>
            <a:r>
              <a:rPr lang="en-US" altLang="zh-CN" sz="20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bugs</a:t>
            </a:r>
            <a:r>
              <a:rPr lang="en-US" altLang="zh-CN" sz="2000" i="1" dirty="0">
                <a:solidFill>
                  <a:srgbClr val="0000CC"/>
                </a:solidFill>
              </a:rPr>
              <a:t>)-</a:t>
            </a:r>
            <a:r>
              <a:rPr lang="en-US" altLang="zh-CN" sz="2000" i="1" dirty="0"/>
              <a:t>--</a:t>
            </a:r>
            <a:r>
              <a:rPr lang="en-US" altLang="zh-CN" sz="2000" dirty="0"/>
              <a:t>The program may complete its task but produce incorrect results</a:t>
            </a:r>
          </a:p>
          <a:p>
            <a:pPr lvl="1">
              <a:defRPr/>
            </a:pPr>
            <a:endParaRPr lang="en-US" altLang="zh-CN" sz="2000" dirty="0"/>
          </a:p>
          <a:p>
            <a:pPr>
              <a:defRPr/>
            </a:pPr>
            <a:r>
              <a:rPr lang="en-US" altLang="zh-CN" dirty="0"/>
              <a:t>Step 6: Debug the program.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The process of locating and correcting program errors is called </a:t>
            </a:r>
            <a:r>
              <a:rPr lang="en-US" altLang="zh-CN" sz="2000" i="1" dirty="0">
                <a:solidFill>
                  <a:srgbClr val="0000CC"/>
                </a:solidFill>
                <a:cs typeface="+mn-cs"/>
              </a:rPr>
              <a:t>debugging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Many compilers have tools that can be used to help locate bugs</a:t>
            </a:r>
          </a:p>
          <a:p>
            <a:pPr lvl="1">
              <a:defRPr/>
            </a:pPr>
            <a:r>
              <a:rPr lang="en-US" altLang="zh-CN" sz="2000" dirty="0"/>
              <a:t>Correcting bugs involves going back to step 2, try to catch errors as early as possible</a:t>
            </a:r>
          </a:p>
          <a:p>
            <a:pPr lvl="1">
              <a:defRPr/>
            </a:pPr>
            <a:endParaRPr lang="en-US" altLang="zh-CN" dirty="0"/>
          </a:p>
          <a:p>
            <a:pPr lvl="2">
              <a:defRPr/>
            </a:pPr>
            <a:endParaRPr lang="en-US" altLang="zh-CN" i="1" dirty="0">
              <a:cs typeface="+mn-cs"/>
            </a:endParaRPr>
          </a:p>
          <a:p>
            <a:pPr>
              <a:defRPr/>
            </a:pP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>
            <a:extLst>
              <a:ext uri="{FF2B5EF4-FFF2-40B4-BE49-F238E27FC236}">
                <a16:creationId xmlns:a16="http://schemas.microsoft.com/office/drawing/2014/main" id="{D6E35E4C-C49E-46AA-855B-C58A0112C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812" y="269776"/>
            <a:ext cx="9858376" cy="1143000"/>
          </a:xfrm>
        </p:spPr>
        <p:txBody>
          <a:bodyPr/>
          <a:lstStyle/>
          <a:p>
            <a:r>
              <a:rPr lang="en-US" altLang="zh-CN" dirty="0"/>
              <a:t>1.2 Developing a computer program</a:t>
            </a:r>
          </a:p>
        </p:txBody>
      </p:sp>
      <p:sp>
        <p:nvSpPr>
          <p:cNvPr id="10243" name="内容占位符 2">
            <a:extLst>
              <a:ext uri="{FF2B5EF4-FFF2-40B4-BE49-F238E27FC236}">
                <a16:creationId xmlns:a16="http://schemas.microsoft.com/office/drawing/2014/main" id="{1F9955D0-4118-4CAF-9271-5185FE20C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2" y="1412776"/>
            <a:ext cx="9386888" cy="4873724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/>
              <a:t>Program development cycle</a:t>
            </a:r>
          </a:p>
          <a:p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DE3DA79-7F33-4E5B-AE08-0B8C4920E899}"/>
              </a:ext>
            </a:extLst>
          </p:cNvPr>
          <p:cNvSpPr/>
          <p:nvPr/>
        </p:nvSpPr>
        <p:spPr bwMode="auto">
          <a:xfrm>
            <a:off x="2866519" y="2027690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30168B9-A538-434F-B37D-089482CB58D0}"/>
              </a:ext>
            </a:extLst>
          </p:cNvPr>
          <p:cNvSpPr/>
          <p:nvPr/>
        </p:nvSpPr>
        <p:spPr bwMode="auto">
          <a:xfrm>
            <a:off x="2866519" y="2813502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EF60E4-BE62-4A9C-BF74-5DC58FF4BFD8}"/>
              </a:ext>
            </a:extLst>
          </p:cNvPr>
          <p:cNvSpPr/>
          <p:nvPr/>
        </p:nvSpPr>
        <p:spPr bwMode="auto">
          <a:xfrm>
            <a:off x="2871281" y="5953577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Debug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0AE172-BD83-47D8-B41C-CFD614D0AA00}"/>
              </a:ext>
            </a:extLst>
          </p:cNvPr>
          <p:cNvSpPr/>
          <p:nvPr/>
        </p:nvSpPr>
        <p:spPr bwMode="auto">
          <a:xfrm>
            <a:off x="2869694" y="3599315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Compile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F87EB88-B71F-4430-BE46-046B18A6495A}"/>
              </a:ext>
            </a:extLst>
          </p:cNvPr>
          <p:cNvSpPr/>
          <p:nvPr/>
        </p:nvSpPr>
        <p:spPr bwMode="auto">
          <a:xfrm>
            <a:off x="2866519" y="4453390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EA4D4C9-3EF2-4E9D-8F51-8134472B163B}"/>
              </a:ext>
            </a:extLst>
          </p:cNvPr>
          <p:cNvSpPr/>
          <p:nvPr/>
        </p:nvSpPr>
        <p:spPr bwMode="auto">
          <a:xfrm>
            <a:off x="4730515" y="1988841"/>
            <a:ext cx="4319011" cy="49926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 an overall solution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2871281" y="5310640"/>
            <a:ext cx="1295400" cy="431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3C459D34-A069-4867-AF73-9EA6C1A93126}"/>
              </a:ext>
            </a:extLst>
          </p:cNvPr>
          <p:cNvCxnSpPr>
            <a:cxnSpLocks noChangeShapeType="1"/>
            <a:stCxn id="4" idx="2"/>
            <a:endCxn id="6" idx="0"/>
          </p:cNvCxnSpPr>
          <p:nvPr/>
        </p:nvCxnSpPr>
        <p:spPr bwMode="auto">
          <a:xfrm rot="5400000">
            <a:off x="3338801" y="2636497"/>
            <a:ext cx="352425" cy="1587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AD0D6DC5-5A53-4D00-BDEC-B6F9E42C9BA7}"/>
              </a:ext>
            </a:extLst>
          </p:cNvPr>
          <p:cNvCxnSpPr>
            <a:cxnSpLocks noChangeShapeType="1"/>
            <a:stCxn id="6" idx="2"/>
            <a:endCxn id="13" idx="0"/>
          </p:cNvCxnSpPr>
          <p:nvPr/>
        </p:nvCxnSpPr>
        <p:spPr bwMode="auto">
          <a:xfrm rot="16200000" flipH="1">
            <a:off x="3338801" y="3420722"/>
            <a:ext cx="354013" cy="3175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3A3E600C-3E6F-421A-BE92-BA4C8B0CC5F8}"/>
              </a:ext>
            </a:extLst>
          </p:cNvPr>
          <p:cNvCxnSpPr>
            <a:cxnSpLocks noChangeShapeType="1"/>
            <a:stCxn id="13" idx="2"/>
            <a:endCxn id="15" idx="0"/>
          </p:cNvCxnSpPr>
          <p:nvPr/>
        </p:nvCxnSpPr>
        <p:spPr bwMode="auto">
          <a:xfrm rot="5400000">
            <a:off x="3304670" y="4240666"/>
            <a:ext cx="422275" cy="3175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F879D820-A366-42B2-B3DA-77BD57F763C6}"/>
              </a:ext>
            </a:extLst>
          </p:cNvPr>
          <p:cNvCxnSpPr>
            <a:cxnSpLocks noChangeShapeType="1"/>
            <a:stCxn id="15" idx="2"/>
            <a:endCxn id="35" idx="0"/>
          </p:cNvCxnSpPr>
          <p:nvPr/>
        </p:nvCxnSpPr>
        <p:spPr bwMode="auto">
          <a:xfrm rot="16200000" flipH="1">
            <a:off x="3303875" y="5095534"/>
            <a:ext cx="425450" cy="4762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7A43B2F6-9A21-4D09-AA82-7FBD3C8414C9}"/>
              </a:ext>
            </a:extLst>
          </p:cNvPr>
          <p:cNvCxnSpPr>
            <a:cxnSpLocks noChangeShapeType="1"/>
            <a:stCxn id="35" idx="2"/>
            <a:endCxn id="8" idx="0"/>
          </p:cNvCxnSpPr>
          <p:nvPr/>
        </p:nvCxnSpPr>
        <p:spPr bwMode="auto">
          <a:xfrm rot="5400000">
            <a:off x="3413413" y="5848009"/>
            <a:ext cx="209550" cy="1587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矩形 53">
            <a:extLst>
              <a:ext uri="{FF2B5EF4-FFF2-40B4-BE49-F238E27FC236}">
                <a16:creationId xmlns:a16="http://schemas.microsoft.com/office/drawing/2014/main" id="{228F27C0-89A7-44FF-866B-04A6EB1FA649}"/>
              </a:ext>
            </a:extLst>
          </p:cNvPr>
          <p:cNvSpPr/>
          <p:nvPr/>
        </p:nvSpPr>
        <p:spPr bwMode="auto">
          <a:xfrm>
            <a:off x="4730515" y="2699481"/>
            <a:ext cx="4319017" cy="63594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C++ program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zh-CN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altLang="zh-CN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  <a:endParaRPr lang="zh-CN" alt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B7175A66-1FB3-4AFC-814F-6852BB4B3B83}"/>
              </a:ext>
            </a:extLst>
          </p:cNvPr>
          <p:cNvSpPr/>
          <p:nvPr/>
        </p:nvSpPr>
        <p:spPr bwMode="auto">
          <a:xfrm>
            <a:off x="4730516" y="3459733"/>
            <a:ext cx="4319014" cy="7517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translates C++ program instructions into machine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zh-CN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object</a:t>
            </a:r>
            <a:r>
              <a:rPr lang="en-US" altLang="zh-CN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file</a:t>
            </a:r>
            <a:endParaRPr lang="zh-CN" alt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云形 55">
            <a:extLst>
              <a:ext uri="{FF2B5EF4-FFF2-40B4-BE49-F238E27FC236}">
                <a16:creationId xmlns:a16="http://schemas.microsoft.com/office/drawing/2014/main" id="{E368EE96-33EA-4330-8C54-02935F3EF270}"/>
              </a:ext>
            </a:extLst>
          </p:cNvPr>
          <p:cNvSpPr/>
          <p:nvPr/>
        </p:nvSpPr>
        <p:spPr bwMode="auto">
          <a:xfrm>
            <a:off x="9219740" y="3152359"/>
            <a:ext cx="1684004" cy="1190349"/>
          </a:xfrm>
          <a:prstGeom prst="cloud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187" tIns="45094" rIns="90187" bIns="45094"/>
          <a:lstStyle/>
          <a:p>
            <a:pPr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 run-time error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6348690-1659-4FA9-AA52-7C971C2E530D}"/>
              </a:ext>
            </a:extLst>
          </p:cNvPr>
          <p:cNvSpPr/>
          <p:nvPr/>
        </p:nvSpPr>
        <p:spPr bwMode="auto">
          <a:xfrm>
            <a:off x="4730511" y="4381343"/>
            <a:ext cx="4319015" cy="7649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combines the object file with the C++ run-time library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files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zh-CN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executable</a:t>
            </a:r>
            <a:r>
              <a:rPr lang="en-US" altLang="zh-CN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  <a:endParaRPr lang="zh-CN" alt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043711DD-2A47-4741-A9F7-33C30EC44B25}"/>
              </a:ext>
            </a:extLst>
          </p:cNvPr>
          <p:cNvSpPr/>
          <p:nvPr/>
        </p:nvSpPr>
        <p:spPr bwMode="auto">
          <a:xfrm>
            <a:off x="4730517" y="5959135"/>
            <a:ext cx="4319011" cy="42624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 and correct bugs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0EF0992-4328-42E7-98E7-2A0223775606}"/>
              </a:ext>
            </a:extLst>
          </p:cNvPr>
          <p:cNvSpPr/>
          <p:nvPr/>
        </p:nvSpPr>
        <p:spPr bwMode="auto">
          <a:xfrm>
            <a:off x="4730515" y="5316198"/>
            <a:ext cx="4319013" cy="46910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program errors (bugs)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1" name="肘形连接符 70">
            <a:extLst>
              <a:ext uri="{FF2B5EF4-FFF2-40B4-BE49-F238E27FC236}">
                <a16:creationId xmlns:a16="http://schemas.microsoft.com/office/drawing/2014/main" id="{36C965DA-24C3-4F00-AFAB-A7D22C17599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809369" y="3794577"/>
            <a:ext cx="4762" cy="2376488"/>
          </a:xfrm>
          <a:prstGeom prst="bentConnector3">
            <a:avLst>
              <a:gd name="adj1" fmla="val 18893690"/>
            </a:avLst>
          </a:prstGeom>
          <a:noFill/>
          <a:ln w="28575" algn="ctr">
            <a:solidFill>
              <a:srgbClr val="0000CC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21FA3C52-7F14-449D-B069-83E230AA2ECF}"/>
              </a:ext>
            </a:extLst>
          </p:cNvPr>
          <p:cNvCxnSpPr>
            <a:cxnSpLocks noChangeShapeType="1"/>
            <a:stCxn id="4" idx="3"/>
            <a:endCxn id="18" idx="1"/>
          </p:cNvCxnSpPr>
          <p:nvPr/>
        </p:nvCxnSpPr>
        <p:spPr bwMode="auto">
          <a:xfrm flipV="1">
            <a:off x="4161920" y="2238476"/>
            <a:ext cx="568595" cy="5115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F834FD08-5134-423C-86F6-1072762AF89A}"/>
              </a:ext>
            </a:extLst>
          </p:cNvPr>
          <p:cNvCxnSpPr>
            <a:cxnSpLocks noChangeShapeType="1"/>
            <a:stCxn id="6" idx="3"/>
            <a:endCxn id="54" idx="1"/>
          </p:cNvCxnSpPr>
          <p:nvPr/>
        </p:nvCxnSpPr>
        <p:spPr bwMode="auto">
          <a:xfrm flipV="1">
            <a:off x="4161920" y="3017456"/>
            <a:ext cx="568595" cy="11947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07BD66D9-C465-4820-8142-70217DAD6C79}"/>
              </a:ext>
            </a:extLst>
          </p:cNvPr>
          <p:cNvCxnSpPr>
            <a:cxnSpLocks noChangeShapeType="1"/>
            <a:stCxn id="13" idx="3"/>
            <a:endCxn id="55" idx="1"/>
          </p:cNvCxnSpPr>
          <p:nvPr/>
        </p:nvCxnSpPr>
        <p:spPr bwMode="auto">
          <a:xfrm>
            <a:off x="4165094" y="3815215"/>
            <a:ext cx="565422" cy="20384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C88F369A-B3ED-4E5B-A996-EFB41D06B9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00566" y="4669290"/>
            <a:ext cx="516203" cy="12388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89FF4CC5-C163-4B2A-9F56-D91550E81258}"/>
              </a:ext>
            </a:extLst>
          </p:cNvPr>
          <p:cNvCxnSpPr>
            <a:cxnSpLocks noChangeShapeType="1"/>
            <a:stCxn id="35" idx="3"/>
            <a:endCxn id="61" idx="1"/>
          </p:cNvCxnSpPr>
          <p:nvPr/>
        </p:nvCxnSpPr>
        <p:spPr bwMode="auto">
          <a:xfrm>
            <a:off x="4166682" y="5526541"/>
            <a:ext cx="563833" cy="24211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9B7458FF-8E04-4724-A86A-0EA559ED583A}"/>
              </a:ext>
            </a:extLst>
          </p:cNvPr>
          <p:cNvCxnSpPr>
            <a:cxnSpLocks noChangeShapeType="1"/>
            <a:stCxn id="8" idx="3"/>
            <a:endCxn id="59" idx="1"/>
          </p:cNvCxnSpPr>
          <p:nvPr/>
        </p:nvCxnSpPr>
        <p:spPr bwMode="auto">
          <a:xfrm>
            <a:off x="4166682" y="6169478"/>
            <a:ext cx="563835" cy="2779"/>
          </a:xfrm>
          <a:prstGeom prst="straightConnector1">
            <a:avLst/>
          </a:prstGeom>
          <a:noFill/>
          <a:ln w="9525" algn="ctr">
            <a:solidFill>
              <a:srgbClr val="0000CC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矩形 81">
            <a:extLst>
              <a:ext uri="{FF2B5EF4-FFF2-40B4-BE49-F238E27FC236}">
                <a16:creationId xmlns:a16="http://schemas.microsoft.com/office/drawing/2014/main" id="{18006DCA-4875-4936-B7E0-5F5BD43E7D49}"/>
              </a:ext>
            </a:extLst>
          </p:cNvPr>
          <p:cNvSpPr/>
          <p:nvPr/>
        </p:nvSpPr>
        <p:spPr bwMode="auto">
          <a:xfrm>
            <a:off x="1309181" y="4739140"/>
            <a:ext cx="1428750" cy="431800"/>
          </a:xfrm>
          <a:prstGeom prst="rect">
            <a:avLst/>
          </a:prstGeom>
          <a:ln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>
            <a:extLst>
              <a:ext uri="{FF2B5EF4-FFF2-40B4-BE49-F238E27FC236}">
                <a16:creationId xmlns:a16="http://schemas.microsoft.com/office/drawing/2014/main" id="{DE47887A-48D1-4D1C-988F-72ABD301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69776"/>
            <a:ext cx="9849544" cy="1143000"/>
          </a:xfrm>
        </p:spPr>
        <p:txBody>
          <a:bodyPr/>
          <a:lstStyle/>
          <a:p>
            <a:r>
              <a:rPr lang="en-US" altLang="zh-CN" dirty="0"/>
              <a:t>1.3 Brief history of C++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A5728A-B6A1-40F0-8E00-14B5037D6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878" y="1436512"/>
            <a:ext cx="9410700" cy="4686300"/>
          </a:xfrm>
        </p:spPr>
        <p:txBody>
          <a:bodyPr/>
          <a:lstStyle/>
          <a:p>
            <a:pPr marL="457200" indent="-457200">
              <a:defRPr/>
            </a:pPr>
            <a:r>
              <a:rPr lang="zh-CN" altLang="en-US" sz="2400" dirty="0"/>
              <a:t>1972，</a:t>
            </a:r>
            <a:r>
              <a:rPr lang="en-US" altLang="zh-CN" sz="2400" dirty="0"/>
              <a:t>AT&amp;T, Bell Lab. Dennis </a:t>
            </a:r>
            <a:r>
              <a:rPr lang="en-US" altLang="zh-CN" sz="2400" dirty="0" err="1"/>
              <a:t>Ritche</a:t>
            </a:r>
            <a:r>
              <a:rPr lang="en-US" altLang="zh-CN" sz="2400" dirty="0"/>
              <a:t>, C programming language</a:t>
            </a:r>
          </a:p>
          <a:p>
            <a:pPr marL="457200" indent="-457200">
              <a:defRPr/>
            </a:pPr>
            <a:r>
              <a:rPr lang="en-US" altLang="zh-CN" sz="2400" dirty="0"/>
              <a:t>1980, Bell Lab. Bjarne </a:t>
            </a:r>
            <a:r>
              <a:rPr lang="en-US" altLang="zh-CN" sz="2400" dirty="0" err="1"/>
              <a:t>Stroustrup</a:t>
            </a:r>
            <a:r>
              <a:rPr lang="en-US" altLang="zh-CN" sz="2400" dirty="0"/>
              <a:t>, </a:t>
            </a:r>
            <a:r>
              <a:rPr lang="zh-CN" altLang="en-US" sz="2400" dirty="0"/>
              <a:t>“</a:t>
            </a:r>
            <a:r>
              <a:rPr lang="en-US" altLang="zh-CN" sz="2400" dirty="0"/>
              <a:t>C with Classes</a:t>
            </a:r>
            <a:r>
              <a:rPr lang="zh-CN" altLang="en-US" sz="2400" dirty="0"/>
              <a:t>”</a:t>
            </a:r>
            <a:r>
              <a:rPr lang="en-US" altLang="zh-CN" sz="2400" dirty="0"/>
              <a:t> </a:t>
            </a:r>
          </a:p>
          <a:p>
            <a:pPr marL="457200" indent="-457200">
              <a:defRPr/>
            </a:pPr>
            <a:r>
              <a:rPr lang="en-US" altLang="zh-CN" sz="2400" dirty="0"/>
              <a:t>1983, C++ was developed by Bjarne </a:t>
            </a:r>
            <a:r>
              <a:rPr lang="en-US" altLang="zh-CN" sz="2400" dirty="0" err="1"/>
              <a:t>Strostrup</a:t>
            </a:r>
            <a:r>
              <a:rPr lang="en-US" altLang="zh-CN" sz="2400" dirty="0"/>
              <a:t> at AT&amp;T Bell   Laboratories </a:t>
            </a:r>
          </a:p>
          <a:p>
            <a:pPr marL="457200" indent="-457200">
              <a:defRPr/>
            </a:pPr>
            <a:r>
              <a:rPr lang="en-US" altLang="zh-CN" sz="2400" dirty="0"/>
              <a:t>1985, the first commercial version of C++</a:t>
            </a:r>
          </a:p>
          <a:p>
            <a:pPr marL="457200" indent="-457200">
              <a:defRPr/>
            </a:pPr>
            <a:r>
              <a:rPr lang="en-US" altLang="zh-CN" sz="2400" dirty="0"/>
              <a:t>1997, ANSI (American National Standards Institute) C++    (standard C++)</a:t>
            </a:r>
          </a:p>
          <a:p>
            <a:pPr marL="0" indent="0">
              <a:buNone/>
              <a:defRPr/>
            </a:pPr>
            <a:r>
              <a:rPr lang="en-US" altLang="zh-CN" dirty="0"/>
              <a:t>                     </a:t>
            </a:r>
            <a:r>
              <a:rPr lang="en-US" altLang="zh-CN" sz="3600" b="1" dirty="0">
                <a:solidFill>
                  <a:srgbClr val="C00000"/>
                </a:solidFill>
              </a:rPr>
              <a:t>C++ is always evolving !!!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>
            <a:extLst>
              <a:ext uri="{FF2B5EF4-FFF2-40B4-BE49-F238E27FC236}">
                <a16:creationId xmlns:a16="http://schemas.microsoft.com/office/drawing/2014/main" id="{E8C2BA67-CE8D-4EB7-945C-5F7CBDD16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1.4 Common standards in the C++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DDA34A-6181-40AC-8F27-AD8E2BEEE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436512"/>
            <a:ext cx="9289032" cy="4686300"/>
          </a:xfrm>
        </p:spPr>
        <p:txBody>
          <a:bodyPr/>
          <a:lstStyle/>
          <a:p>
            <a:pPr>
              <a:defRPr/>
            </a:pPr>
            <a:r>
              <a:rPr lang="en-US" altLang="zh-CN" dirty="0"/>
              <a:t>The example programs used in this book conform to the ANSI/ISO C++ standard. 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Not all compilers conform to this standard, so some compilers may not correctly compile the example programs. 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Some of the example programs may have to be modified for use with these other compilers.</a:t>
            </a:r>
          </a:p>
          <a:p>
            <a:pPr lvl="1">
              <a:defRPr/>
            </a:pPr>
            <a:r>
              <a:rPr lang="en-US" altLang="zh-CN" dirty="0"/>
              <a:t>See the web site for details.</a:t>
            </a:r>
          </a:p>
          <a:p>
            <a:pPr lvl="1">
              <a:defRPr/>
            </a:pPr>
            <a:endParaRPr lang="en-US" altLang="zh-CN" dirty="0">
              <a:cs typeface="+mn-cs"/>
            </a:endParaRPr>
          </a:p>
          <a:p>
            <a:pPr lvl="1">
              <a:defRPr/>
            </a:pPr>
            <a:endParaRPr lang="en-US" altLang="zh-CN" dirty="0">
              <a:cs typeface="+mn-cs"/>
            </a:endParaRPr>
          </a:p>
          <a:p>
            <a:pPr>
              <a:defRPr/>
            </a:pPr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1.5 Online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  <a:defRPr/>
            </a:pPr>
            <a:r>
              <a:rPr lang="en-US" altLang="zh-CN" sz="3200" b="1" dirty="0" err="1">
                <a:cs typeface="+mn-cs"/>
              </a:rPr>
              <a:t>onlinegdb</a:t>
            </a:r>
            <a:r>
              <a:rPr lang="en-US" altLang="zh-CN" sz="3200" b="1" dirty="0">
                <a:cs typeface="+mn-cs"/>
              </a:rPr>
              <a:t>:  </a:t>
            </a:r>
            <a:r>
              <a:rPr lang="en-US" altLang="zh-CN" sz="3200" b="1" dirty="0">
                <a:cs typeface="+mn-cs"/>
                <a:hlinkClick r:id="rId3"/>
              </a:rPr>
              <a:t>https://www.onlinegdb.com/</a:t>
            </a:r>
            <a:endParaRPr lang="en-US" altLang="zh-CN" sz="3200" b="1" dirty="0">
              <a:cs typeface="+mn-cs"/>
            </a:endParaRPr>
          </a:p>
          <a:p>
            <a:pPr marL="114300" indent="0">
              <a:buNone/>
              <a:defRPr/>
            </a:pPr>
            <a:endParaRPr lang="en-US" altLang="zh-CN" sz="3200" b="1" dirty="0">
              <a:cs typeface="+mn-cs"/>
            </a:endParaRPr>
          </a:p>
          <a:p>
            <a:pPr>
              <a:defRPr/>
            </a:pP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FF0B2E-65BC-416C-BF93-23D7C6E67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2576563"/>
            <a:ext cx="9587751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9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61" y="1543864"/>
            <a:ext cx="10515600" cy="4351338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en-US" altLang="zh-CN" sz="3200" b="1" dirty="0" err="1">
                <a:cs typeface="+mn-cs"/>
              </a:rPr>
              <a:t>CodeBlocks</a:t>
            </a:r>
            <a:endParaRPr lang="en-US" altLang="zh-CN" sz="3200" b="1" dirty="0">
              <a:cs typeface="+mn-cs"/>
            </a:endParaRPr>
          </a:p>
          <a:p>
            <a:pPr marL="0" indent="0">
              <a:buNone/>
              <a:defRPr/>
            </a:pPr>
            <a:r>
              <a:rPr lang="en-US" altLang="zh-CN" dirty="0"/>
              <a:t> download </a:t>
            </a:r>
            <a:r>
              <a:rPr lang="en-US" altLang="zh-CN" dirty="0" err="1">
                <a:hlinkClick r:id="rId3"/>
              </a:rPr>
              <a:t>CodeBlocks</a:t>
            </a:r>
            <a:r>
              <a:rPr lang="en-US" altLang="zh-CN" dirty="0"/>
              <a:t> and install it</a:t>
            </a:r>
          </a:p>
          <a:p>
            <a:pPr>
              <a:defRPr/>
            </a:pP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AE21A56-B527-40E8-91CB-43860798C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1" y="2714570"/>
            <a:ext cx="5957629" cy="3788006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F4A3B72-485D-4F50-94FE-35CFF3B1317A}"/>
              </a:ext>
            </a:extLst>
          </p:cNvPr>
          <p:cNvGrpSpPr/>
          <p:nvPr/>
        </p:nvGrpSpPr>
        <p:grpSpPr>
          <a:xfrm>
            <a:off x="6086779" y="2708920"/>
            <a:ext cx="5491050" cy="3852772"/>
            <a:chOff x="6086779" y="2874833"/>
            <a:chExt cx="5491050" cy="385277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D3555C6-87C7-413D-B58F-F11170954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0" y="2874833"/>
              <a:ext cx="5472608" cy="325145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D844865-7572-4505-9EAB-08C9DEA84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86779" y="5677000"/>
              <a:ext cx="5491050" cy="10506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038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412776"/>
            <a:ext cx="8915400" cy="4686300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en-US" altLang="zh-CN" sz="3200" b="1" dirty="0" err="1">
                <a:cs typeface="+mn-cs"/>
              </a:rPr>
              <a:t>CodeBlocks</a:t>
            </a:r>
            <a:endParaRPr lang="en-US" altLang="zh-CN" sz="3200" b="1" dirty="0">
              <a:cs typeface="+mn-cs"/>
            </a:endParaRPr>
          </a:p>
          <a:p>
            <a:pPr marL="0" indent="0">
              <a:buNone/>
              <a:defRPr/>
            </a:pPr>
            <a:r>
              <a:rPr lang="en-US" altLang="zh-CN" sz="2400" dirty="0"/>
              <a:t>The installation package includes the compilation environment, and the installation will automatically find the environment path. Therefore, you can directly create new files to write and run C++ programs.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b="38294"/>
          <a:stretch/>
        </p:blipFill>
        <p:spPr>
          <a:xfrm>
            <a:off x="2423592" y="3356992"/>
            <a:ext cx="6910491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55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  <a:defRPr/>
            </a:pPr>
            <a:r>
              <a:rPr lang="en-US" altLang="zh-CN" sz="3200" b="1" dirty="0">
                <a:cs typeface="+mn-cs"/>
              </a:rPr>
              <a:t>Visual Studio Code</a:t>
            </a:r>
          </a:p>
          <a:p>
            <a:pPr>
              <a:defRPr/>
            </a:pPr>
            <a:r>
              <a:rPr lang="en-US" altLang="zh-CN" dirty="0"/>
              <a:t>1. download </a:t>
            </a:r>
            <a:r>
              <a:rPr lang="en-US" altLang="zh-CN" dirty="0">
                <a:hlinkClick r:id="rId3"/>
              </a:rPr>
              <a:t>Visual Studio Code</a:t>
            </a:r>
            <a:r>
              <a:rPr lang="en-US" altLang="zh-CN" dirty="0"/>
              <a:t> and install it</a:t>
            </a:r>
          </a:p>
          <a:p>
            <a:pPr>
              <a:defRPr/>
            </a:pP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5DE67D9-689A-4596-A2C1-C5E057A76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520" y="2910834"/>
            <a:ext cx="6120680" cy="372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87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2. download </a:t>
            </a:r>
            <a:r>
              <a:rPr lang="en-US" altLang="zh-CN" dirty="0">
                <a:hlinkClick r:id="rId3"/>
              </a:rPr>
              <a:t>MinGW-W64</a:t>
            </a:r>
            <a:r>
              <a:rPr lang="en-US" altLang="zh-CN" dirty="0"/>
              <a:t> and install it</a:t>
            </a:r>
          </a:p>
          <a:p>
            <a:pPr marL="0" indent="0">
              <a:buNone/>
              <a:defRPr/>
            </a:pPr>
            <a:r>
              <a:rPr lang="en-US" altLang="zh-CN" dirty="0"/>
              <a:t>       VS Code is just an editor — you need a compiler: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50226C6-789E-40AF-BBA1-78D227BD2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20" y="2780928"/>
            <a:ext cx="6444638" cy="39310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DCCA782-0115-45FD-B19E-8AE311FEE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893" y="3140968"/>
            <a:ext cx="5426987" cy="317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67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3. After finishing the installation, open MSYS2 and enter the following command to install the toolchain:</a:t>
            </a:r>
          </a:p>
          <a:p>
            <a:pPr marL="0" indent="0">
              <a:buNone/>
              <a:defRPr/>
            </a:pPr>
            <a:endParaRPr lang="en-US" altLang="zh-CN" dirty="0"/>
          </a:p>
          <a:p>
            <a:pPr>
              <a:defRPr/>
            </a:pPr>
            <a:r>
              <a:rPr lang="en-US" altLang="zh-CN" dirty="0"/>
              <a:t>4. Configure system environment variables</a:t>
            </a:r>
          </a:p>
        </p:txBody>
      </p:sp>
      <p:sp>
        <p:nvSpPr>
          <p:cNvPr id="2" name="矩形 1"/>
          <p:cNvSpPr/>
          <p:nvPr/>
        </p:nvSpPr>
        <p:spPr>
          <a:xfrm>
            <a:off x="2135560" y="2750974"/>
            <a:ext cx="7272808" cy="41078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CN" dirty="0" err="1"/>
              <a:t>pacman</a:t>
            </a:r>
            <a:r>
              <a:rPr lang="en-US" altLang="zh-CN" dirty="0"/>
              <a:t> -S --needed base-</a:t>
            </a:r>
            <a:r>
              <a:rPr lang="en-US" altLang="zh-CN" dirty="0" err="1"/>
              <a:t>devel</a:t>
            </a:r>
            <a:r>
              <a:rPr lang="en-US" altLang="zh-CN" dirty="0"/>
              <a:t> mingw-w64-ucrt-x86_64-toolchain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2033183" y="4116879"/>
            <a:ext cx="2664296" cy="4432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Open the Control Panel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5159896" y="4112591"/>
            <a:ext cx="3247156" cy="4432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Click  "System and Security"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8869469" y="4134211"/>
            <a:ext cx="2016224" cy="42159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Click  "System"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2033184" y="4914196"/>
            <a:ext cx="3997605" cy="42159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Click  "Advanced system settings"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6242254" y="4914196"/>
            <a:ext cx="3495786" cy="42159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Click  " environment variables "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786325-D460-4AFB-81EC-19AFEFF9E77F}"/>
              </a:ext>
            </a:extLst>
          </p:cNvPr>
          <p:cNvSpPr/>
          <p:nvPr/>
        </p:nvSpPr>
        <p:spPr bwMode="auto">
          <a:xfrm>
            <a:off x="2033184" y="5716139"/>
            <a:ext cx="4782897" cy="42159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/>
              <a:t>Add MSYS2 bin path to user variables path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/>
          <p:cNvCxnSpPr>
            <a:stCxn id="6" idx="3"/>
            <a:endCxn id="7" idx="1"/>
          </p:cNvCxnSpPr>
          <p:nvPr/>
        </p:nvCxnSpPr>
        <p:spPr>
          <a:xfrm flipV="1">
            <a:off x="4697480" y="4334196"/>
            <a:ext cx="462417" cy="42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7" idx="3"/>
            <a:endCxn id="8" idx="1"/>
          </p:cNvCxnSpPr>
          <p:nvPr/>
        </p:nvCxnSpPr>
        <p:spPr>
          <a:xfrm>
            <a:off x="8407053" y="4334196"/>
            <a:ext cx="462417" cy="108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endCxn id="10" idx="1"/>
          </p:cNvCxnSpPr>
          <p:nvPr/>
        </p:nvCxnSpPr>
        <p:spPr>
          <a:xfrm>
            <a:off x="6089848" y="5124991"/>
            <a:ext cx="152406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肘形连接符 17"/>
          <p:cNvCxnSpPr>
            <a:stCxn id="10" idx="3"/>
            <a:endCxn id="11" idx="0"/>
          </p:cNvCxnSpPr>
          <p:nvPr/>
        </p:nvCxnSpPr>
        <p:spPr>
          <a:xfrm flipH="1">
            <a:off x="4424632" y="5124992"/>
            <a:ext cx="5313408" cy="591147"/>
          </a:xfrm>
          <a:prstGeom prst="bentConnector4">
            <a:avLst>
              <a:gd name="adj1" fmla="val -4302"/>
              <a:gd name="adj2" fmla="val 6782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连接符 19"/>
          <p:cNvCxnSpPr>
            <a:stCxn id="8" idx="3"/>
            <a:endCxn id="9" idx="0"/>
          </p:cNvCxnSpPr>
          <p:nvPr/>
        </p:nvCxnSpPr>
        <p:spPr>
          <a:xfrm flipH="1">
            <a:off x="4031987" y="4345007"/>
            <a:ext cx="6853707" cy="569189"/>
          </a:xfrm>
          <a:prstGeom prst="bentConnector4">
            <a:avLst>
              <a:gd name="adj1" fmla="val -1774"/>
              <a:gd name="adj2" fmla="val 6851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7081336" y="5629898"/>
            <a:ext cx="4524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50"/>
                </a:solidFill>
              </a:rPr>
              <a:t>MSYS2 bin path </a:t>
            </a:r>
            <a:r>
              <a:rPr lang="en-US" altLang="zh-CN" dirty="0"/>
              <a:t>: installation path of MSYS2  + ucrt64\bin</a:t>
            </a:r>
          </a:p>
          <a:p>
            <a:r>
              <a:rPr lang="en-US" altLang="zh-CN" dirty="0"/>
              <a:t>for example, C:\msys64\ucrt64\bin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877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>
            <a:extLst>
              <a:ext uri="{FF2B5EF4-FFF2-40B4-BE49-F238E27FC236}">
                <a16:creationId xmlns:a16="http://schemas.microsoft.com/office/drawing/2014/main" id="{4262EC46-4139-47C0-8120-9C5D1ADE94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368" y="260648"/>
            <a:ext cx="8915400" cy="1143000"/>
          </a:xfrm>
        </p:spPr>
        <p:txBody>
          <a:bodyPr/>
          <a:lstStyle/>
          <a:p>
            <a:r>
              <a:rPr lang="en-US" altLang="zh-CN" dirty="0"/>
              <a:t>Basic Information</a:t>
            </a:r>
            <a:endParaRPr lang="zh-CN" altLang="en-US" dirty="0"/>
          </a:p>
        </p:txBody>
      </p:sp>
      <p:sp>
        <p:nvSpPr>
          <p:cNvPr id="9219" name="TextBox 1">
            <a:extLst>
              <a:ext uri="{FF2B5EF4-FFF2-40B4-BE49-F238E27FC236}">
                <a16:creationId xmlns:a16="http://schemas.microsoft.com/office/drawing/2014/main" id="{F518CD4B-CEF2-4D65-A8ED-344156669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1772816"/>
            <a:ext cx="8643713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000" dirty="0">
                <a:latin typeface="Arial" panose="020B0604020202020204" pitchFamily="34" charset="0"/>
              </a:rPr>
              <a:t>School of Computer Science and Technology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000" dirty="0">
                <a:latin typeface="Arial" panose="020B0604020202020204" pitchFamily="34" charset="0"/>
              </a:rPr>
              <a:t>Teacher</a:t>
            </a:r>
            <a:r>
              <a:rPr lang="zh-CN" altLang="en-US" sz="2000" dirty="0"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latin typeface="Arial" panose="020B0604020202020204" pitchFamily="34" charset="0"/>
              </a:rPr>
              <a:t>Zhang </a:t>
            </a:r>
            <a:r>
              <a:rPr lang="en-US" altLang="zh-CN" sz="2000" dirty="0" err="1">
                <a:latin typeface="Arial" panose="020B0604020202020204" pitchFamily="34" charset="0"/>
              </a:rPr>
              <a:t>Meishan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ja-JP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solidFill>
                  <a:schemeClr val="tx2"/>
                </a:solidFill>
                <a:latin typeface="Arial" panose="020B0604020202020204" pitchFamily="34" charset="0"/>
                <a:hlinkClick r:id="rId3"/>
              </a:rPr>
              <a:t>https://zhangmeishan.github.</a:t>
            </a:r>
            <a:r>
              <a:rPr lang="en-US" altLang="zh-CN" sz="2000">
                <a:solidFill>
                  <a:schemeClr val="tx2"/>
                </a:solidFill>
                <a:latin typeface="Arial" panose="020B0604020202020204" pitchFamily="34" charset="0"/>
                <a:hlinkClick r:id="rId3"/>
              </a:rPr>
              <a:t>io/</a:t>
            </a:r>
            <a:endParaRPr lang="en-US" altLang="zh-CN" sz="20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CN" sz="2000">
                <a:solidFill>
                  <a:schemeClr val="tx2"/>
                </a:solidFill>
                <a:latin typeface="Arial" panose="020B0604020202020204" pitchFamily="34" charset="0"/>
              </a:rPr>
              <a:t>https://zhangmeishan.github.io/HLLP/main.html </a:t>
            </a:r>
            <a:endParaRPr lang="en-US" altLang="zh-CN" sz="20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en-US" altLang="ja-JP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</a:rPr>
              <a:t>Teacher </a:t>
            </a:r>
            <a:r>
              <a:rPr lang="en-US" altLang="zh-CN" sz="2000">
                <a:latin typeface="Arial" panose="020B0604020202020204" pitchFamily="34" charset="0"/>
              </a:rPr>
              <a:t>Assistant</a:t>
            </a:r>
            <a:r>
              <a:rPr lang="zh-CN" altLang="en-US" sz="2000">
                <a:latin typeface="Arial" panose="020B0604020202020204" pitchFamily="34" charset="0"/>
              </a:rPr>
              <a:t>：</a:t>
            </a:r>
            <a:r>
              <a:rPr lang="en-US" altLang="zh-CN" sz="2000">
                <a:latin typeface="Arial" panose="020B0604020202020204" pitchFamily="34" charset="0"/>
              </a:rPr>
              <a:t>7 students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</a:rPr>
              <a:t>Office</a:t>
            </a:r>
            <a:r>
              <a:rPr lang="zh-CN" altLang="en-US" sz="2000" dirty="0"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latin typeface="Arial" panose="020B0604020202020204" pitchFamily="34" charset="0"/>
              </a:rPr>
              <a:t>L1922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000" dirty="0">
                <a:latin typeface="Arial" panose="020B0604020202020204" pitchFamily="34" charset="0"/>
              </a:rPr>
              <a:t>Course group number </a:t>
            </a:r>
            <a:r>
              <a:rPr lang="zh-CN" altLang="en-US" sz="2000">
                <a:latin typeface="Arial" panose="020B0604020202020204" pitchFamily="34" charset="0"/>
              </a:rPr>
              <a:t>： </a:t>
            </a:r>
            <a:r>
              <a:rPr lang="en-US" altLang="zh-CN" sz="2000">
                <a:latin typeface="Arial" panose="020B0604020202020204" pitchFamily="34" charset="0"/>
              </a:rPr>
              <a:t>616842598</a:t>
            </a:r>
            <a:endParaRPr lang="en-US" altLang="zh-CN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000" dirty="0">
                <a:latin typeface="Arial" panose="020B0604020202020204" pitchFamily="34" charset="0"/>
              </a:rPr>
              <a:t>Main textbooks </a:t>
            </a:r>
            <a:r>
              <a:rPr lang="zh-CN" altLang="en-US" sz="2000" dirty="0"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latin typeface="Arial" panose="020B0604020202020204" pitchFamily="34" charset="0"/>
              </a:rPr>
              <a:t>《Learn C++ through English and Chinese》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</a:rPr>
              <a:t>					--Paul Kelly, Su </a:t>
            </a:r>
            <a:r>
              <a:rPr lang="en-US" altLang="zh-CN" sz="2000" dirty="0" err="1">
                <a:latin typeface="Arial" panose="020B0604020202020204" pitchFamily="34" charset="0"/>
              </a:rPr>
              <a:t>Xiaohong</a:t>
            </a:r>
            <a:endParaRPr lang="en-US" altLang="en-US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</a:rPr>
              <a:t>Score</a:t>
            </a:r>
            <a:r>
              <a:rPr lang="zh-CN" altLang="en-US" sz="2000" dirty="0"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latin typeface="Arial" panose="020B0604020202020204" pitchFamily="34" charset="0"/>
              </a:rPr>
              <a:t>homework 20 points + experiment 40</a:t>
            </a:r>
            <a:r>
              <a:rPr lang="ja-JP" altLang="en-US" sz="2000" dirty="0">
                <a:latin typeface="Arial" panose="020B0604020202020204" pitchFamily="34" charset="0"/>
              </a:rPr>
              <a:t> </a:t>
            </a:r>
            <a:r>
              <a:rPr lang="en-US" altLang="zh-CN" sz="2000" dirty="0">
                <a:latin typeface="Arial" panose="020B0604020202020204" pitchFamily="34" charset="0"/>
              </a:rPr>
              <a:t>points + final exam </a:t>
            </a:r>
            <a:r>
              <a:rPr lang="en-US" altLang="ja-JP" sz="2000" dirty="0">
                <a:latin typeface="Arial" panose="020B0604020202020204" pitchFamily="34" charset="0"/>
              </a:rPr>
              <a:t>4</a:t>
            </a:r>
            <a:r>
              <a:rPr lang="en-US" altLang="zh-CN" sz="2000" dirty="0">
                <a:latin typeface="Arial" panose="020B0604020202020204" pitchFamily="34" charset="0"/>
              </a:rPr>
              <a:t>0 points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E9BA200-0A4E-67B3-B2BE-969001992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206" y="908720"/>
            <a:ext cx="3374362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556792"/>
            <a:ext cx="4439735" cy="46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65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5. use the following commands to test the installation of environment: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708" y="2492569"/>
            <a:ext cx="6472584" cy="36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80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30408" cy="739279"/>
          </a:xfrm>
        </p:spPr>
        <p:txBody>
          <a:bodyPr/>
          <a:lstStyle/>
          <a:p>
            <a:pPr>
              <a:defRPr/>
            </a:pPr>
            <a:r>
              <a:rPr lang="en-US" altLang="zh-CN" dirty="0"/>
              <a:t>6. open Visual Studio Code, search for "C++" in extensions and install it: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324" y="2598918"/>
            <a:ext cx="4453284" cy="380803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DF3D6F5-8781-4057-AFFF-2F3327508C70}"/>
              </a:ext>
            </a:extLst>
          </p:cNvPr>
          <p:cNvSpPr txBox="1"/>
          <p:nvPr/>
        </p:nvSpPr>
        <p:spPr>
          <a:xfrm>
            <a:off x="263352" y="3554433"/>
            <a:ext cx="6696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Open VS Code → go to </a:t>
            </a:r>
            <a:r>
              <a:rPr lang="en-US" altLang="zh-CN" b="1" dirty="0"/>
              <a:t>Extensions (</a:t>
            </a:r>
            <a:r>
              <a:rPr lang="en-US" altLang="zh-CN" b="1" dirty="0" err="1"/>
              <a:t>Ctrl+Shift+X</a:t>
            </a:r>
            <a:r>
              <a:rPr lang="en-US" altLang="zh-CN" b="1" dirty="0"/>
              <a:t>)</a:t>
            </a:r>
            <a:r>
              <a:rPr lang="en-US" altLang="zh-CN" dirty="0"/>
              <a:t> → install: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1" dirty="0"/>
              <a:t>C/C++ (by Microsoft)</a:t>
            </a:r>
            <a:r>
              <a:rPr lang="en-US" altLang="zh-CN" dirty="0"/>
              <a:t> → provides IntelliSense, debugging.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1" dirty="0"/>
              <a:t>C/C++ Extension Pack</a:t>
            </a:r>
            <a:r>
              <a:rPr lang="en-US" altLang="zh-CN" dirty="0"/>
              <a:t> (optional, includes debugger and more).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1" dirty="0"/>
              <a:t>Code Runner</a:t>
            </a:r>
            <a:r>
              <a:rPr lang="en-US" altLang="zh-CN" dirty="0"/>
              <a:t> (optional, for quick running code).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5753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7. test whether </a:t>
            </a:r>
            <a:r>
              <a:rPr lang="en-US" altLang="zh-CN" dirty="0" err="1"/>
              <a:t>vscode</a:t>
            </a:r>
            <a:r>
              <a:rPr lang="en-US" altLang="zh-CN" dirty="0"/>
              <a:t> can run </a:t>
            </a:r>
            <a:r>
              <a:rPr lang="en-US" altLang="zh-CN" dirty="0" err="1"/>
              <a:t>c++</a:t>
            </a:r>
            <a:r>
              <a:rPr lang="en-US" altLang="zh-CN" dirty="0"/>
              <a:t> files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 marL="0" indent="0">
              <a:buNone/>
              <a:defRPr/>
            </a:pPr>
            <a:endParaRPr lang="en-US" altLang="zh-CN" dirty="0"/>
          </a:p>
          <a:p>
            <a:pPr marL="0" indent="0">
              <a:buNone/>
              <a:defRPr/>
            </a:pPr>
            <a:r>
              <a:rPr lang="en-US" altLang="zh-CN" dirty="0"/>
              <a:t>        </a:t>
            </a:r>
          </a:p>
          <a:p>
            <a:pPr marL="0" indent="0">
              <a:buNone/>
              <a:defRPr/>
            </a:pPr>
            <a:r>
              <a:rPr lang="en-US" altLang="zh-CN" dirty="0"/>
              <a:t>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A051281-FE1A-4C5E-A482-78280CD7D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504555"/>
            <a:ext cx="888877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55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7. test whether </a:t>
            </a:r>
            <a:r>
              <a:rPr lang="en-US" altLang="zh-CN" dirty="0" err="1"/>
              <a:t>vscode</a:t>
            </a:r>
            <a:r>
              <a:rPr lang="en-US" altLang="zh-CN" dirty="0"/>
              <a:t> can run </a:t>
            </a:r>
            <a:r>
              <a:rPr lang="en-US" altLang="zh-CN" dirty="0" err="1"/>
              <a:t>c++</a:t>
            </a:r>
            <a:r>
              <a:rPr lang="en-US" altLang="zh-CN" dirty="0"/>
              <a:t> files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 marL="0" indent="0">
              <a:buNone/>
              <a:defRPr/>
            </a:pPr>
            <a:endParaRPr lang="en-US" altLang="zh-CN" dirty="0"/>
          </a:p>
          <a:p>
            <a:pPr marL="0" indent="0">
              <a:buNone/>
              <a:defRPr/>
            </a:pPr>
            <a:r>
              <a:rPr lang="en-US" altLang="zh-CN" dirty="0"/>
              <a:t>        </a:t>
            </a:r>
          </a:p>
          <a:p>
            <a:pPr marL="0" indent="0">
              <a:buNone/>
              <a:defRPr/>
            </a:pPr>
            <a:r>
              <a:rPr lang="en-US" altLang="zh-CN" dirty="0"/>
              <a:t>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DF796E2-48C8-4B1E-8F16-D415382BB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2270243"/>
            <a:ext cx="5561525" cy="444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51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7. test whether </a:t>
            </a:r>
            <a:r>
              <a:rPr lang="en-US" altLang="zh-CN" dirty="0" err="1"/>
              <a:t>vscode</a:t>
            </a:r>
            <a:r>
              <a:rPr lang="en-US" altLang="zh-CN" dirty="0"/>
              <a:t> can run </a:t>
            </a:r>
            <a:r>
              <a:rPr lang="en-US" altLang="zh-CN" dirty="0" err="1"/>
              <a:t>c++</a:t>
            </a:r>
            <a:r>
              <a:rPr lang="en-US" altLang="zh-CN" dirty="0"/>
              <a:t> files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 marL="0" indent="0">
              <a:buNone/>
              <a:defRPr/>
            </a:pPr>
            <a:endParaRPr lang="en-US" altLang="zh-CN" dirty="0"/>
          </a:p>
          <a:p>
            <a:pPr marL="0" indent="0">
              <a:buNone/>
              <a:defRPr/>
            </a:pPr>
            <a:r>
              <a:rPr lang="en-US" altLang="zh-CN" dirty="0"/>
              <a:t>        </a:t>
            </a:r>
          </a:p>
          <a:p>
            <a:pPr marL="0" indent="0">
              <a:buNone/>
              <a:defRPr/>
            </a:pPr>
            <a:r>
              <a:rPr lang="en-US" altLang="zh-CN" dirty="0"/>
              <a:t>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34631B2-96B9-4825-8BD3-1806DFF9A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2365651"/>
            <a:ext cx="5400600" cy="449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94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7. test whether </a:t>
            </a:r>
            <a:r>
              <a:rPr lang="en-US" altLang="zh-CN" dirty="0" err="1"/>
              <a:t>vscode</a:t>
            </a:r>
            <a:r>
              <a:rPr lang="en-US" altLang="zh-CN" dirty="0"/>
              <a:t> can run </a:t>
            </a:r>
            <a:r>
              <a:rPr lang="en-US" altLang="zh-CN" dirty="0" err="1"/>
              <a:t>c++</a:t>
            </a:r>
            <a:r>
              <a:rPr lang="en-US" altLang="zh-CN" dirty="0"/>
              <a:t> files</a:t>
            </a:r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 marL="0" indent="0">
              <a:buNone/>
              <a:defRPr/>
            </a:pPr>
            <a:endParaRPr lang="en-US" altLang="zh-CN" dirty="0"/>
          </a:p>
          <a:p>
            <a:pPr marL="0" indent="0">
              <a:buNone/>
              <a:defRPr/>
            </a:pPr>
            <a:r>
              <a:rPr lang="en-US" altLang="zh-CN" dirty="0"/>
              <a:t>        </a:t>
            </a:r>
          </a:p>
          <a:p>
            <a:pPr marL="0" indent="0">
              <a:buNone/>
              <a:defRPr/>
            </a:pPr>
            <a:r>
              <a:rPr lang="en-US" altLang="zh-CN" dirty="0"/>
              <a:t>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34631B2-96B9-4825-8BD3-1806DFF9A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65" y="2365651"/>
            <a:ext cx="5400600" cy="449234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4026997-64B4-45B9-ABD9-2C670F8D5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3717032"/>
            <a:ext cx="3240360" cy="104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1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1.6 Offline Programming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484784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en-US" altLang="zh-CN"/>
              <a:t>You can use LLMs to help you (e.g., codex, opencode)</a:t>
            </a: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>
              <a:defRPr/>
            </a:pPr>
            <a:endParaRPr lang="en-US" altLang="zh-CN" dirty="0"/>
          </a:p>
          <a:p>
            <a:pPr marL="0" indent="0">
              <a:buNone/>
              <a:defRPr/>
            </a:pPr>
            <a:endParaRPr lang="en-US" altLang="zh-CN" dirty="0"/>
          </a:p>
          <a:p>
            <a:pPr marL="0" indent="0">
              <a:buNone/>
              <a:defRPr/>
            </a:pPr>
            <a:r>
              <a:rPr lang="en-US" altLang="zh-CN" dirty="0"/>
              <a:t>        </a:t>
            </a:r>
          </a:p>
          <a:p>
            <a:pPr marL="0" indent="0">
              <a:buNone/>
              <a:defRPr/>
            </a:pPr>
            <a:r>
              <a:rPr lang="en-US" altLang="zh-CN" dirty="0"/>
              <a:t>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2D8D7A6-F180-98F7-6A72-B6FA57AE1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2132856"/>
            <a:ext cx="8640960" cy="464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85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E024DF8E-318C-4F05-A1D1-3EB5FB93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1.7 Learning C++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A successful approach to learning to program in C++ depends on large amounts of </a:t>
            </a:r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en-US" altLang="zh-CN" dirty="0"/>
              <a:t>.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exercises at the end of each chapter.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solutions to selected exercises are at the web site for this book</a:t>
            </a:r>
          </a:p>
          <a:p>
            <a:pPr lvl="2">
              <a:defRPr/>
            </a:pPr>
            <a:endParaRPr lang="en-US" altLang="zh-CN" dirty="0">
              <a:cs typeface="+mn-cs"/>
            </a:endParaRPr>
          </a:p>
          <a:p>
            <a:pPr>
              <a:defRPr/>
            </a:pPr>
            <a:endParaRPr lang="en-US" altLang="zh-CN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396D9D1-EBCE-412B-B22C-A6AD908029D4}"/>
              </a:ext>
            </a:extLst>
          </p:cNvPr>
          <p:cNvSpPr/>
          <p:nvPr/>
        </p:nvSpPr>
        <p:spPr>
          <a:xfrm>
            <a:off x="3935760" y="3449509"/>
            <a:ext cx="33475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http://www.hxedu.com.cn.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051B46B3-FA05-49F3-B5B8-5120D9D2665F}"/>
              </a:ext>
            </a:extLst>
          </p:cNvPr>
          <p:cNvSpPr txBox="1">
            <a:spLocks/>
          </p:cNvSpPr>
          <p:nvPr/>
        </p:nvSpPr>
        <p:spPr bwMode="auto">
          <a:xfrm>
            <a:off x="1702460" y="3717032"/>
            <a:ext cx="891540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400" kern="1200">
                <a:solidFill>
                  <a:srgbClr val="3333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000" kern="120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dirty="0"/>
              <a:t>Other learning materials</a:t>
            </a:r>
            <a:endParaRPr lang="en-US" altLang="zh-CN" dirty="0">
              <a:cs typeface="+mn-cs"/>
            </a:endParaRPr>
          </a:p>
          <a:p>
            <a:pPr>
              <a:defRPr/>
            </a:pPr>
            <a:endParaRPr lang="en-US" altLang="zh-CN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1A44FC-402D-421E-ACC1-48B8ED4F9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4288532"/>
            <a:ext cx="10515600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400" kern="1200">
                <a:solidFill>
                  <a:srgbClr val="3333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000" kern="120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</a:pPr>
            <a:r>
              <a:rPr lang="en-US" altLang="zh-CN" dirty="0">
                <a:hlinkClick r:id="rId3"/>
              </a:rPr>
              <a:t>Learn C++ – Skill up with our free tutorials (learncpp.com)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>
              <a:lnSpc>
                <a:spcPct val="100000"/>
              </a:lnSpc>
            </a:pPr>
            <a:r>
              <a:rPr lang="en-US" altLang="zh-CN" dirty="0">
                <a:ea typeface="宋体" panose="02010600030101010101" pitchFamily="2" charset="-122"/>
                <a:hlinkClick r:id="rId4"/>
              </a:rPr>
              <a:t>https://www.bilibili.com/video/BV1oD4y1h7S3/?spm_id_from=333.337.search-card.all.click&amp;vd_source=1e2cfa9e6c262e6d189fe4a48f2c1aac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>
              <a:lnSpc>
                <a:spcPct val="100000"/>
              </a:lnSpc>
            </a:pPr>
            <a:r>
              <a:rPr lang="en-US" altLang="zh-CN" dirty="0">
                <a:hlinkClick r:id="rId5"/>
              </a:rPr>
              <a:t>Learn C++ | </a:t>
            </a:r>
            <a:r>
              <a:rPr lang="en-US" altLang="zh-CN" dirty="0" err="1">
                <a:hlinkClick r:id="rId5"/>
              </a:rPr>
              <a:t>Codecademy</a:t>
            </a:r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Group 6">
            <a:extLst>
              <a:ext uri="{FF2B5EF4-FFF2-40B4-BE49-F238E27FC236}">
                <a16:creationId xmlns:a16="http://schemas.microsoft.com/office/drawing/2014/main" id="{3352D2D8-6F66-4E57-9BEB-A95D000B9471}"/>
              </a:ext>
            </a:extLst>
          </p:cNvPr>
          <p:cNvGrpSpPr>
            <a:grpSpLocks/>
          </p:cNvGrpSpPr>
          <p:nvPr/>
        </p:nvGrpSpPr>
        <p:grpSpPr bwMode="auto">
          <a:xfrm>
            <a:off x="1992313" y="2205038"/>
            <a:ext cx="3511550" cy="3852862"/>
            <a:chOff x="204" y="1162"/>
            <a:chExt cx="2212" cy="2427"/>
          </a:xfrm>
        </p:grpSpPr>
        <p:grpSp>
          <p:nvGrpSpPr>
            <p:cNvPr id="63578" name="Group 7">
              <a:extLst>
                <a:ext uri="{FF2B5EF4-FFF2-40B4-BE49-F238E27FC236}">
                  <a16:creationId xmlns:a16="http://schemas.microsoft.com/office/drawing/2014/main" id="{0D68CE99-715E-4BCB-AB20-803E709E23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" y="1162"/>
              <a:ext cx="2212" cy="2427"/>
              <a:chOff x="418" y="1589"/>
              <a:chExt cx="2212" cy="2427"/>
            </a:xfrm>
          </p:grpSpPr>
          <p:sp>
            <p:nvSpPr>
              <p:cNvPr id="63582" name="Freeform 8">
                <a:extLst>
                  <a:ext uri="{FF2B5EF4-FFF2-40B4-BE49-F238E27FC236}">
                    <a16:creationId xmlns:a16="http://schemas.microsoft.com/office/drawing/2014/main" id="{8B5C2360-86F8-4167-A395-D0188615B3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" y="3779"/>
                <a:ext cx="394" cy="237"/>
              </a:xfrm>
              <a:custGeom>
                <a:avLst/>
                <a:gdLst>
                  <a:gd name="T0" fmla="*/ 252 w 394"/>
                  <a:gd name="T1" fmla="*/ 0 h 237"/>
                  <a:gd name="T2" fmla="*/ 51 w 394"/>
                  <a:gd name="T3" fmla="*/ 20 h 237"/>
                  <a:gd name="T4" fmla="*/ 31 w 394"/>
                  <a:gd name="T5" fmla="*/ 36 h 237"/>
                  <a:gd name="T6" fmla="*/ 19 w 394"/>
                  <a:gd name="T7" fmla="*/ 54 h 237"/>
                  <a:gd name="T8" fmla="*/ 8 w 394"/>
                  <a:gd name="T9" fmla="*/ 74 h 237"/>
                  <a:gd name="T10" fmla="*/ 0 w 394"/>
                  <a:gd name="T11" fmla="*/ 107 h 237"/>
                  <a:gd name="T12" fmla="*/ 1 w 394"/>
                  <a:gd name="T13" fmla="*/ 144 h 237"/>
                  <a:gd name="T14" fmla="*/ 8 w 394"/>
                  <a:gd name="T15" fmla="*/ 164 h 237"/>
                  <a:gd name="T16" fmla="*/ 19 w 394"/>
                  <a:gd name="T17" fmla="*/ 187 h 237"/>
                  <a:gd name="T18" fmla="*/ 40 w 394"/>
                  <a:gd name="T19" fmla="*/ 206 h 237"/>
                  <a:gd name="T20" fmla="*/ 65 w 394"/>
                  <a:gd name="T21" fmla="*/ 221 h 237"/>
                  <a:gd name="T22" fmla="*/ 90 w 394"/>
                  <a:gd name="T23" fmla="*/ 230 h 237"/>
                  <a:gd name="T24" fmla="*/ 112 w 394"/>
                  <a:gd name="T25" fmla="*/ 235 h 237"/>
                  <a:gd name="T26" fmla="*/ 141 w 394"/>
                  <a:gd name="T27" fmla="*/ 237 h 237"/>
                  <a:gd name="T28" fmla="*/ 138 w 394"/>
                  <a:gd name="T29" fmla="*/ 235 h 237"/>
                  <a:gd name="T30" fmla="*/ 295 w 394"/>
                  <a:gd name="T31" fmla="*/ 219 h 237"/>
                  <a:gd name="T32" fmla="*/ 394 w 394"/>
                  <a:gd name="T33" fmla="*/ 0 h 237"/>
                  <a:gd name="T34" fmla="*/ 252 w 394"/>
                  <a:gd name="T35" fmla="*/ 0 h 23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394" h="237">
                    <a:moveTo>
                      <a:pt x="252" y="0"/>
                    </a:moveTo>
                    <a:lnTo>
                      <a:pt x="51" y="20"/>
                    </a:lnTo>
                    <a:lnTo>
                      <a:pt x="31" y="36"/>
                    </a:lnTo>
                    <a:lnTo>
                      <a:pt x="19" y="54"/>
                    </a:lnTo>
                    <a:lnTo>
                      <a:pt x="8" y="74"/>
                    </a:lnTo>
                    <a:lnTo>
                      <a:pt x="0" y="107"/>
                    </a:lnTo>
                    <a:lnTo>
                      <a:pt x="1" y="144"/>
                    </a:lnTo>
                    <a:lnTo>
                      <a:pt x="8" y="164"/>
                    </a:lnTo>
                    <a:lnTo>
                      <a:pt x="19" y="187"/>
                    </a:lnTo>
                    <a:lnTo>
                      <a:pt x="40" y="206"/>
                    </a:lnTo>
                    <a:lnTo>
                      <a:pt x="65" y="221"/>
                    </a:lnTo>
                    <a:lnTo>
                      <a:pt x="90" y="230"/>
                    </a:lnTo>
                    <a:lnTo>
                      <a:pt x="112" y="235"/>
                    </a:lnTo>
                    <a:lnTo>
                      <a:pt x="141" y="237"/>
                    </a:lnTo>
                    <a:lnTo>
                      <a:pt x="138" y="235"/>
                    </a:lnTo>
                    <a:lnTo>
                      <a:pt x="295" y="219"/>
                    </a:lnTo>
                    <a:lnTo>
                      <a:pt x="394" y="0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80808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83" name="Freeform 9">
                <a:extLst>
                  <a:ext uri="{FF2B5EF4-FFF2-40B4-BE49-F238E27FC236}">
                    <a16:creationId xmlns:a16="http://schemas.microsoft.com/office/drawing/2014/main" id="{EDEDD186-3247-45F3-9A03-6F42E9B71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" y="1589"/>
                <a:ext cx="2212" cy="2425"/>
              </a:xfrm>
              <a:custGeom>
                <a:avLst/>
                <a:gdLst>
                  <a:gd name="T0" fmla="*/ 124 w 2212"/>
                  <a:gd name="T1" fmla="*/ 9 h 2425"/>
                  <a:gd name="T2" fmla="*/ 79 w 2212"/>
                  <a:gd name="T3" fmla="*/ 42 h 2425"/>
                  <a:gd name="T4" fmla="*/ 23 w 2212"/>
                  <a:gd name="T5" fmla="*/ 109 h 2425"/>
                  <a:gd name="T6" fmla="*/ 4 w 2212"/>
                  <a:gd name="T7" fmla="*/ 178 h 2425"/>
                  <a:gd name="T8" fmla="*/ 0 w 2212"/>
                  <a:gd name="T9" fmla="*/ 262 h 2425"/>
                  <a:gd name="T10" fmla="*/ 10 w 2212"/>
                  <a:gd name="T11" fmla="*/ 332 h 2425"/>
                  <a:gd name="T12" fmla="*/ 39 w 2212"/>
                  <a:gd name="T13" fmla="*/ 446 h 2425"/>
                  <a:gd name="T14" fmla="*/ 117 w 2212"/>
                  <a:gd name="T15" fmla="*/ 639 h 2425"/>
                  <a:gd name="T16" fmla="*/ 211 w 2212"/>
                  <a:gd name="T17" fmla="*/ 854 h 2425"/>
                  <a:gd name="T18" fmla="*/ 298 w 2212"/>
                  <a:gd name="T19" fmla="*/ 1076 h 2425"/>
                  <a:gd name="T20" fmla="*/ 365 w 2212"/>
                  <a:gd name="T21" fmla="*/ 1364 h 2425"/>
                  <a:gd name="T22" fmla="*/ 405 w 2212"/>
                  <a:gd name="T23" fmla="*/ 1713 h 2425"/>
                  <a:gd name="T24" fmla="*/ 425 w 2212"/>
                  <a:gd name="T25" fmla="*/ 1962 h 2425"/>
                  <a:gd name="T26" fmla="*/ 425 w 2212"/>
                  <a:gd name="T27" fmla="*/ 2150 h 2425"/>
                  <a:gd name="T28" fmla="*/ 399 w 2212"/>
                  <a:gd name="T29" fmla="*/ 2291 h 2425"/>
                  <a:gd name="T30" fmla="*/ 365 w 2212"/>
                  <a:gd name="T31" fmla="*/ 2371 h 2425"/>
                  <a:gd name="T32" fmla="*/ 333 w 2212"/>
                  <a:gd name="T33" fmla="*/ 2410 h 2425"/>
                  <a:gd name="T34" fmla="*/ 515 w 2212"/>
                  <a:gd name="T35" fmla="*/ 2403 h 2425"/>
                  <a:gd name="T36" fmla="*/ 1211 w 2212"/>
                  <a:gd name="T37" fmla="*/ 2311 h 2425"/>
                  <a:gd name="T38" fmla="*/ 1843 w 2212"/>
                  <a:gd name="T39" fmla="*/ 2257 h 2425"/>
                  <a:gd name="T40" fmla="*/ 2104 w 2212"/>
                  <a:gd name="T41" fmla="*/ 2264 h 2425"/>
                  <a:gd name="T42" fmla="*/ 2158 w 2212"/>
                  <a:gd name="T43" fmla="*/ 2223 h 2425"/>
                  <a:gd name="T44" fmla="*/ 2195 w 2212"/>
                  <a:gd name="T45" fmla="*/ 2132 h 2425"/>
                  <a:gd name="T46" fmla="*/ 2212 w 2212"/>
                  <a:gd name="T47" fmla="*/ 2002 h 2425"/>
                  <a:gd name="T48" fmla="*/ 2208 w 2212"/>
                  <a:gd name="T49" fmla="*/ 1837 h 2425"/>
                  <a:gd name="T50" fmla="*/ 2185 w 2212"/>
                  <a:gd name="T51" fmla="*/ 1592 h 2425"/>
                  <a:gd name="T52" fmla="*/ 2111 w 2212"/>
                  <a:gd name="T53" fmla="*/ 1277 h 2425"/>
                  <a:gd name="T54" fmla="*/ 2024 w 2212"/>
                  <a:gd name="T55" fmla="*/ 995 h 2425"/>
                  <a:gd name="T56" fmla="*/ 1923 w 2212"/>
                  <a:gd name="T57" fmla="*/ 734 h 2425"/>
                  <a:gd name="T58" fmla="*/ 1809 w 2212"/>
                  <a:gd name="T59" fmla="*/ 444 h 2425"/>
                  <a:gd name="T60" fmla="*/ 1771 w 2212"/>
                  <a:gd name="T61" fmla="*/ 317 h 2425"/>
                  <a:gd name="T62" fmla="*/ 1766 w 2212"/>
                  <a:gd name="T63" fmla="*/ 218 h 2425"/>
                  <a:gd name="T64" fmla="*/ 1809 w 2212"/>
                  <a:gd name="T65" fmla="*/ 22 h 2425"/>
                  <a:gd name="T66" fmla="*/ 139 w 2212"/>
                  <a:gd name="T67" fmla="*/ 5 h 242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212" h="2425">
                    <a:moveTo>
                      <a:pt x="139" y="5"/>
                    </a:moveTo>
                    <a:lnTo>
                      <a:pt x="124" y="9"/>
                    </a:lnTo>
                    <a:lnTo>
                      <a:pt x="103" y="19"/>
                    </a:lnTo>
                    <a:lnTo>
                      <a:pt x="79" y="42"/>
                    </a:lnTo>
                    <a:lnTo>
                      <a:pt x="46" y="74"/>
                    </a:lnTo>
                    <a:lnTo>
                      <a:pt x="23" y="109"/>
                    </a:lnTo>
                    <a:lnTo>
                      <a:pt x="10" y="146"/>
                    </a:lnTo>
                    <a:lnTo>
                      <a:pt x="4" y="178"/>
                    </a:lnTo>
                    <a:lnTo>
                      <a:pt x="0" y="221"/>
                    </a:lnTo>
                    <a:lnTo>
                      <a:pt x="0" y="262"/>
                    </a:lnTo>
                    <a:lnTo>
                      <a:pt x="5" y="297"/>
                    </a:lnTo>
                    <a:lnTo>
                      <a:pt x="10" y="332"/>
                    </a:lnTo>
                    <a:lnTo>
                      <a:pt x="16" y="364"/>
                    </a:lnTo>
                    <a:lnTo>
                      <a:pt x="39" y="446"/>
                    </a:lnTo>
                    <a:lnTo>
                      <a:pt x="70" y="538"/>
                    </a:lnTo>
                    <a:lnTo>
                      <a:pt x="117" y="639"/>
                    </a:lnTo>
                    <a:lnTo>
                      <a:pt x="164" y="754"/>
                    </a:lnTo>
                    <a:lnTo>
                      <a:pt x="211" y="854"/>
                    </a:lnTo>
                    <a:lnTo>
                      <a:pt x="251" y="955"/>
                    </a:lnTo>
                    <a:lnTo>
                      <a:pt x="298" y="1076"/>
                    </a:lnTo>
                    <a:lnTo>
                      <a:pt x="338" y="1230"/>
                    </a:lnTo>
                    <a:lnTo>
                      <a:pt x="365" y="1364"/>
                    </a:lnTo>
                    <a:lnTo>
                      <a:pt x="392" y="1532"/>
                    </a:lnTo>
                    <a:lnTo>
                      <a:pt x="405" y="1713"/>
                    </a:lnTo>
                    <a:lnTo>
                      <a:pt x="425" y="1874"/>
                    </a:lnTo>
                    <a:lnTo>
                      <a:pt x="425" y="1962"/>
                    </a:lnTo>
                    <a:lnTo>
                      <a:pt x="425" y="2076"/>
                    </a:lnTo>
                    <a:lnTo>
                      <a:pt x="425" y="2150"/>
                    </a:lnTo>
                    <a:lnTo>
                      <a:pt x="420" y="2219"/>
                    </a:lnTo>
                    <a:lnTo>
                      <a:pt x="399" y="2291"/>
                    </a:lnTo>
                    <a:lnTo>
                      <a:pt x="384" y="2333"/>
                    </a:lnTo>
                    <a:lnTo>
                      <a:pt x="365" y="2371"/>
                    </a:lnTo>
                    <a:lnTo>
                      <a:pt x="346" y="2396"/>
                    </a:lnTo>
                    <a:lnTo>
                      <a:pt x="333" y="2410"/>
                    </a:lnTo>
                    <a:lnTo>
                      <a:pt x="318" y="2425"/>
                    </a:lnTo>
                    <a:lnTo>
                      <a:pt x="515" y="2403"/>
                    </a:lnTo>
                    <a:lnTo>
                      <a:pt x="896" y="2351"/>
                    </a:lnTo>
                    <a:lnTo>
                      <a:pt x="1211" y="2311"/>
                    </a:lnTo>
                    <a:lnTo>
                      <a:pt x="1573" y="2270"/>
                    </a:lnTo>
                    <a:lnTo>
                      <a:pt x="1843" y="2257"/>
                    </a:lnTo>
                    <a:lnTo>
                      <a:pt x="2051" y="2264"/>
                    </a:lnTo>
                    <a:lnTo>
                      <a:pt x="2104" y="2264"/>
                    </a:lnTo>
                    <a:lnTo>
                      <a:pt x="2138" y="2257"/>
                    </a:lnTo>
                    <a:lnTo>
                      <a:pt x="2158" y="2223"/>
                    </a:lnTo>
                    <a:lnTo>
                      <a:pt x="2178" y="2187"/>
                    </a:lnTo>
                    <a:lnTo>
                      <a:pt x="2195" y="2132"/>
                    </a:lnTo>
                    <a:lnTo>
                      <a:pt x="2205" y="2066"/>
                    </a:lnTo>
                    <a:lnTo>
                      <a:pt x="2212" y="2002"/>
                    </a:lnTo>
                    <a:lnTo>
                      <a:pt x="2212" y="1909"/>
                    </a:lnTo>
                    <a:lnTo>
                      <a:pt x="2208" y="1837"/>
                    </a:lnTo>
                    <a:lnTo>
                      <a:pt x="2205" y="1719"/>
                    </a:lnTo>
                    <a:lnTo>
                      <a:pt x="2185" y="1592"/>
                    </a:lnTo>
                    <a:lnTo>
                      <a:pt x="2151" y="1428"/>
                    </a:lnTo>
                    <a:lnTo>
                      <a:pt x="2111" y="1277"/>
                    </a:lnTo>
                    <a:lnTo>
                      <a:pt x="2078" y="1143"/>
                    </a:lnTo>
                    <a:lnTo>
                      <a:pt x="2024" y="995"/>
                    </a:lnTo>
                    <a:lnTo>
                      <a:pt x="1970" y="861"/>
                    </a:lnTo>
                    <a:lnTo>
                      <a:pt x="1923" y="734"/>
                    </a:lnTo>
                    <a:lnTo>
                      <a:pt x="1850" y="551"/>
                    </a:lnTo>
                    <a:lnTo>
                      <a:pt x="1809" y="444"/>
                    </a:lnTo>
                    <a:lnTo>
                      <a:pt x="1785" y="373"/>
                    </a:lnTo>
                    <a:lnTo>
                      <a:pt x="1771" y="317"/>
                    </a:lnTo>
                    <a:lnTo>
                      <a:pt x="1766" y="264"/>
                    </a:lnTo>
                    <a:lnTo>
                      <a:pt x="1766" y="218"/>
                    </a:lnTo>
                    <a:lnTo>
                      <a:pt x="1796" y="55"/>
                    </a:lnTo>
                    <a:lnTo>
                      <a:pt x="1809" y="22"/>
                    </a:lnTo>
                    <a:lnTo>
                      <a:pt x="161" y="0"/>
                    </a:lnTo>
                    <a:lnTo>
                      <a:pt x="139" y="5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84" name="Freeform 10">
                <a:extLst>
                  <a:ext uri="{FF2B5EF4-FFF2-40B4-BE49-F238E27FC236}">
                    <a16:creationId xmlns:a16="http://schemas.microsoft.com/office/drawing/2014/main" id="{F97E9B30-968B-4EF4-931C-93A7CBB99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4" y="1700"/>
                <a:ext cx="182" cy="159"/>
              </a:xfrm>
              <a:custGeom>
                <a:avLst/>
                <a:gdLst>
                  <a:gd name="T0" fmla="*/ 182 w 182"/>
                  <a:gd name="T1" fmla="*/ 11 h 159"/>
                  <a:gd name="T2" fmla="*/ 135 w 182"/>
                  <a:gd name="T3" fmla="*/ 145 h 159"/>
                  <a:gd name="T4" fmla="*/ 88 w 182"/>
                  <a:gd name="T5" fmla="*/ 159 h 159"/>
                  <a:gd name="T6" fmla="*/ 65 w 182"/>
                  <a:gd name="T7" fmla="*/ 156 h 159"/>
                  <a:gd name="T8" fmla="*/ 41 w 182"/>
                  <a:gd name="T9" fmla="*/ 148 h 159"/>
                  <a:gd name="T10" fmla="*/ 23 w 182"/>
                  <a:gd name="T11" fmla="*/ 132 h 159"/>
                  <a:gd name="T12" fmla="*/ 11 w 182"/>
                  <a:gd name="T13" fmla="*/ 116 h 159"/>
                  <a:gd name="T14" fmla="*/ 3 w 182"/>
                  <a:gd name="T15" fmla="*/ 96 h 159"/>
                  <a:gd name="T16" fmla="*/ 0 w 182"/>
                  <a:gd name="T17" fmla="*/ 78 h 159"/>
                  <a:gd name="T18" fmla="*/ 1 w 182"/>
                  <a:gd name="T19" fmla="*/ 55 h 159"/>
                  <a:gd name="T20" fmla="*/ 8 w 182"/>
                  <a:gd name="T21" fmla="*/ 38 h 159"/>
                  <a:gd name="T22" fmla="*/ 21 w 182"/>
                  <a:gd name="T23" fmla="*/ 25 h 159"/>
                  <a:gd name="T24" fmla="*/ 38 w 182"/>
                  <a:gd name="T25" fmla="*/ 13 h 159"/>
                  <a:gd name="T26" fmla="*/ 58 w 182"/>
                  <a:gd name="T27" fmla="*/ 8 h 159"/>
                  <a:gd name="T28" fmla="*/ 75 w 182"/>
                  <a:gd name="T29" fmla="*/ 4 h 159"/>
                  <a:gd name="T30" fmla="*/ 94 w 182"/>
                  <a:gd name="T31" fmla="*/ 1 h 159"/>
                  <a:gd name="T32" fmla="*/ 108 w 182"/>
                  <a:gd name="T33" fmla="*/ 1 h 159"/>
                  <a:gd name="T34" fmla="*/ 127 w 182"/>
                  <a:gd name="T35" fmla="*/ 0 h 159"/>
                  <a:gd name="T36" fmla="*/ 182 w 182"/>
                  <a:gd name="T37" fmla="*/ 11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2" h="159">
                    <a:moveTo>
                      <a:pt x="182" y="11"/>
                    </a:moveTo>
                    <a:lnTo>
                      <a:pt x="135" y="145"/>
                    </a:lnTo>
                    <a:lnTo>
                      <a:pt x="88" y="159"/>
                    </a:lnTo>
                    <a:lnTo>
                      <a:pt x="65" y="156"/>
                    </a:lnTo>
                    <a:lnTo>
                      <a:pt x="41" y="148"/>
                    </a:lnTo>
                    <a:lnTo>
                      <a:pt x="23" y="132"/>
                    </a:lnTo>
                    <a:lnTo>
                      <a:pt x="11" y="116"/>
                    </a:lnTo>
                    <a:lnTo>
                      <a:pt x="3" y="96"/>
                    </a:lnTo>
                    <a:lnTo>
                      <a:pt x="0" y="78"/>
                    </a:lnTo>
                    <a:lnTo>
                      <a:pt x="1" y="55"/>
                    </a:lnTo>
                    <a:lnTo>
                      <a:pt x="8" y="38"/>
                    </a:lnTo>
                    <a:lnTo>
                      <a:pt x="21" y="25"/>
                    </a:lnTo>
                    <a:lnTo>
                      <a:pt x="38" y="13"/>
                    </a:lnTo>
                    <a:lnTo>
                      <a:pt x="58" y="8"/>
                    </a:lnTo>
                    <a:lnTo>
                      <a:pt x="75" y="4"/>
                    </a:lnTo>
                    <a:lnTo>
                      <a:pt x="94" y="1"/>
                    </a:lnTo>
                    <a:lnTo>
                      <a:pt x="108" y="1"/>
                    </a:lnTo>
                    <a:lnTo>
                      <a:pt x="127" y="0"/>
                    </a:lnTo>
                    <a:lnTo>
                      <a:pt x="182" y="11"/>
                    </a:lnTo>
                    <a:close/>
                  </a:path>
                </a:pathLst>
              </a:custGeom>
              <a:solidFill>
                <a:srgbClr val="80808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85" name="Freeform 11">
                <a:extLst>
                  <a:ext uri="{FF2B5EF4-FFF2-40B4-BE49-F238E27FC236}">
                    <a16:creationId xmlns:a16="http://schemas.microsoft.com/office/drawing/2014/main" id="{41AFE10A-3897-49F2-9D3B-E1BCF7CDD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" y="1691"/>
                <a:ext cx="128" cy="130"/>
              </a:xfrm>
              <a:custGeom>
                <a:avLst/>
                <a:gdLst>
                  <a:gd name="T0" fmla="*/ 0 w 128"/>
                  <a:gd name="T1" fmla="*/ 16 h 130"/>
                  <a:gd name="T2" fmla="*/ 24 w 128"/>
                  <a:gd name="T3" fmla="*/ 32 h 130"/>
                  <a:gd name="T4" fmla="*/ 35 w 128"/>
                  <a:gd name="T5" fmla="*/ 49 h 130"/>
                  <a:gd name="T6" fmla="*/ 40 w 128"/>
                  <a:gd name="T7" fmla="*/ 66 h 130"/>
                  <a:gd name="T8" fmla="*/ 42 w 128"/>
                  <a:gd name="T9" fmla="*/ 91 h 130"/>
                  <a:gd name="T10" fmla="*/ 37 w 128"/>
                  <a:gd name="T11" fmla="*/ 111 h 130"/>
                  <a:gd name="T12" fmla="*/ 24 w 128"/>
                  <a:gd name="T13" fmla="*/ 130 h 130"/>
                  <a:gd name="T14" fmla="*/ 128 w 128"/>
                  <a:gd name="T15" fmla="*/ 107 h 130"/>
                  <a:gd name="T16" fmla="*/ 119 w 128"/>
                  <a:gd name="T17" fmla="*/ 0 h 130"/>
                  <a:gd name="T18" fmla="*/ 0 w 128"/>
                  <a:gd name="T19" fmla="*/ 16 h 1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8" h="130">
                    <a:moveTo>
                      <a:pt x="0" y="16"/>
                    </a:moveTo>
                    <a:lnTo>
                      <a:pt x="24" y="32"/>
                    </a:lnTo>
                    <a:lnTo>
                      <a:pt x="35" y="49"/>
                    </a:lnTo>
                    <a:lnTo>
                      <a:pt x="40" y="66"/>
                    </a:lnTo>
                    <a:lnTo>
                      <a:pt x="42" y="91"/>
                    </a:lnTo>
                    <a:lnTo>
                      <a:pt x="37" y="111"/>
                    </a:lnTo>
                    <a:lnTo>
                      <a:pt x="24" y="130"/>
                    </a:lnTo>
                    <a:lnTo>
                      <a:pt x="128" y="107"/>
                    </a:lnTo>
                    <a:lnTo>
                      <a:pt x="119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86" name="Freeform 12">
                <a:extLst>
                  <a:ext uri="{FF2B5EF4-FFF2-40B4-BE49-F238E27FC236}">
                    <a16:creationId xmlns:a16="http://schemas.microsoft.com/office/drawing/2014/main" id="{A0BE1FEA-BF14-4D03-969C-0D37402D17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" y="1590"/>
                <a:ext cx="1853" cy="269"/>
              </a:xfrm>
              <a:custGeom>
                <a:avLst/>
                <a:gdLst>
                  <a:gd name="T0" fmla="*/ 1753 w 1853"/>
                  <a:gd name="T1" fmla="*/ 21 h 269"/>
                  <a:gd name="T2" fmla="*/ 0 w 1853"/>
                  <a:gd name="T3" fmla="*/ 0 h 269"/>
                  <a:gd name="T4" fmla="*/ 50 w 1853"/>
                  <a:gd name="T5" fmla="*/ 8 h 269"/>
                  <a:gd name="T6" fmla="*/ 68 w 1853"/>
                  <a:gd name="T7" fmla="*/ 14 h 269"/>
                  <a:gd name="T8" fmla="*/ 87 w 1853"/>
                  <a:gd name="T9" fmla="*/ 22 h 269"/>
                  <a:gd name="T10" fmla="*/ 99 w 1853"/>
                  <a:gd name="T11" fmla="*/ 34 h 269"/>
                  <a:gd name="T12" fmla="*/ 113 w 1853"/>
                  <a:gd name="T13" fmla="*/ 52 h 269"/>
                  <a:gd name="T14" fmla="*/ 120 w 1853"/>
                  <a:gd name="T15" fmla="*/ 73 h 269"/>
                  <a:gd name="T16" fmla="*/ 125 w 1853"/>
                  <a:gd name="T17" fmla="*/ 95 h 269"/>
                  <a:gd name="T18" fmla="*/ 127 w 1853"/>
                  <a:gd name="T19" fmla="*/ 118 h 269"/>
                  <a:gd name="T20" fmla="*/ 128 w 1853"/>
                  <a:gd name="T21" fmla="*/ 137 h 269"/>
                  <a:gd name="T22" fmla="*/ 125 w 1853"/>
                  <a:gd name="T23" fmla="*/ 165 h 269"/>
                  <a:gd name="T24" fmla="*/ 120 w 1853"/>
                  <a:gd name="T25" fmla="*/ 192 h 269"/>
                  <a:gd name="T26" fmla="*/ 108 w 1853"/>
                  <a:gd name="T27" fmla="*/ 215 h 269"/>
                  <a:gd name="T28" fmla="*/ 89 w 1853"/>
                  <a:gd name="T29" fmla="*/ 239 h 269"/>
                  <a:gd name="T30" fmla="*/ 65 w 1853"/>
                  <a:gd name="T31" fmla="*/ 254 h 269"/>
                  <a:gd name="T32" fmla="*/ 46 w 1853"/>
                  <a:gd name="T33" fmla="*/ 269 h 269"/>
                  <a:gd name="T34" fmla="*/ 161 w 1853"/>
                  <a:gd name="T35" fmla="*/ 255 h 269"/>
                  <a:gd name="T36" fmla="*/ 289 w 1853"/>
                  <a:gd name="T37" fmla="*/ 235 h 269"/>
                  <a:gd name="T38" fmla="*/ 491 w 1853"/>
                  <a:gd name="T39" fmla="*/ 222 h 269"/>
                  <a:gd name="T40" fmla="*/ 659 w 1853"/>
                  <a:gd name="T41" fmla="*/ 208 h 269"/>
                  <a:gd name="T42" fmla="*/ 860 w 1853"/>
                  <a:gd name="T43" fmla="*/ 208 h 269"/>
                  <a:gd name="T44" fmla="*/ 1081 w 1853"/>
                  <a:gd name="T45" fmla="*/ 215 h 269"/>
                  <a:gd name="T46" fmla="*/ 1356 w 1853"/>
                  <a:gd name="T47" fmla="*/ 222 h 269"/>
                  <a:gd name="T48" fmla="*/ 1619 w 1853"/>
                  <a:gd name="T49" fmla="*/ 242 h 269"/>
                  <a:gd name="T50" fmla="*/ 1726 w 1853"/>
                  <a:gd name="T51" fmla="*/ 262 h 269"/>
                  <a:gd name="T52" fmla="*/ 1757 w 1853"/>
                  <a:gd name="T53" fmla="*/ 266 h 269"/>
                  <a:gd name="T54" fmla="*/ 1790 w 1853"/>
                  <a:gd name="T55" fmla="*/ 268 h 269"/>
                  <a:gd name="T56" fmla="*/ 1814 w 1853"/>
                  <a:gd name="T57" fmla="*/ 262 h 269"/>
                  <a:gd name="T58" fmla="*/ 1834 w 1853"/>
                  <a:gd name="T59" fmla="*/ 242 h 269"/>
                  <a:gd name="T60" fmla="*/ 1845 w 1853"/>
                  <a:gd name="T61" fmla="*/ 217 h 269"/>
                  <a:gd name="T62" fmla="*/ 1850 w 1853"/>
                  <a:gd name="T63" fmla="*/ 196 h 269"/>
                  <a:gd name="T64" fmla="*/ 1853 w 1853"/>
                  <a:gd name="T65" fmla="*/ 173 h 269"/>
                  <a:gd name="T66" fmla="*/ 1848 w 1853"/>
                  <a:gd name="T67" fmla="*/ 130 h 269"/>
                  <a:gd name="T68" fmla="*/ 1839 w 1853"/>
                  <a:gd name="T69" fmla="*/ 103 h 269"/>
                  <a:gd name="T70" fmla="*/ 1826 w 1853"/>
                  <a:gd name="T71" fmla="*/ 75 h 269"/>
                  <a:gd name="T72" fmla="*/ 1814 w 1853"/>
                  <a:gd name="T73" fmla="*/ 57 h 269"/>
                  <a:gd name="T74" fmla="*/ 1799 w 1853"/>
                  <a:gd name="T75" fmla="*/ 43 h 269"/>
                  <a:gd name="T76" fmla="*/ 1778 w 1853"/>
                  <a:gd name="T77" fmla="*/ 28 h 269"/>
                  <a:gd name="T78" fmla="*/ 1753 w 1853"/>
                  <a:gd name="T79" fmla="*/ 21 h 26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853" h="269">
                    <a:moveTo>
                      <a:pt x="1753" y="21"/>
                    </a:moveTo>
                    <a:lnTo>
                      <a:pt x="0" y="0"/>
                    </a:lnTo>
                    <a:lnTo>
                      <a:pt x="50" y="8"/>
                    </a:lnTo>
                    <a:lnTo>
                      <a:pt x="68" y="14"/>
                    </a:lnTo>
                    <a:lnTo>
                      <a:pt x="87" y="22"/>
                    </a:lnTo>
                    <a:lnTo>
                      <a:pt x="99" y="34"/>
                    </a:lnTo>
                    <a:lnTo>
                      <a:pt x="113" y="52"/>
                    </a:lnTo>
                    <a:lnTo>
                      <a:pt x="120" y="73"/>
                    </a:lnTo>
                    <a:lnTo>
                      <a:pt x="125" y="95"/>
                    </a:lnTo>
                    <a:lnTo>
                      <a:pt x="127" y="118"/>
                    </a:lnTo>
                    <a:lnTo>
                      <a:pt x="128" y="137"/>
                    </a:lnTo>
                    <a:lnTo>
                      <a:pt x="125" y="165"/>
                    </a:lnTo>
                    <a:lnTo>
                      <a:pt x="120" y="192"/>
                    </a:lnTo>
                    <a:lnTo>
                      <a:pt x="108" y="215"/>
                    </a:lnTo>
                    <a:lnTo>
                      <a:pt x="89" y="239"/>
                    </a:lnTo>
                    <a:lnTo>
                      <a:pt x="65" y="254"/>
                    </a:lnTo>
                    <a:lnTo>
                      <a:pt x="46" y="269"/>
                    </a:lnTo>
                    <a:lnTo>
                      <a:pt x="161" y="255"/>
                    </a:lnTo>
                    <a:lnTo>
                      <a:pt x="289" y="235"/>
                    </a:lnTo>
                    <a:lnTo>
                      <a:pt x="491" y="222"/>
                    </a:lnTo>
                    <a:lnTo>
                      <a:pt x="659" y="208"/>
                    </a:lnTo>
                    <a:lnTo>
                      <a:pt x="860" y="208"/>
                    </a:lnTo>
                    <a:lnTo>
                      <a:pt x="1081" y="215"/>
                    </a:lnTo>
                    <a:lnTo>
                      <a:pt x="1356" y="222"/>
                    </a:lnTo>
                    <a:lnTo>
                      <a:pt x="1619" y="242"/>
                    </a:lnTo>
                    <a:lnTo>
                      <a:pt x="1726" y="262"/>
                    </a:lnTo>
                    <a:lnTo>
                      <a:pt x="1757" y="266"/>
                    </a:lnTo>
                    <a:lnTo>
                      <a:pt x="1790" y="268"/>
                    </a:lnTo>
                    <a:lnTo>
                      <a:pt x="1814" y="262"/>
                    </a:lnTo>
                    <a:lnTo>
                      <a:pt x="1834" y="242"/>
                    </a:lnTo>
                    <a:lnTo>
                      <a:pt x="1845" y="217"/>
                    </a:lnTo>
                    <a:lnTo>
                      <a:pt x="1850" y="196"/>
                    </a:lnTo>
                    <a:lnTo>
                      <a:pt x="1853" y="173"/>
                    </a:lnTo>
                    <a:lnTo>
                      <a:pt x="1848" y="130"/>
                    </a:lnTo>
                    <a:lnTo>
                      <a:pt x="1839" y="103"/>
                    </a:lnTo>
                    <a:lnTo>
                      <a:pt x="1826" y="75"/>
                    </a:lnTo>
                    <a:lnTo>
                      <a:pt x="1814" y="57"/>
                    </a:lnTo>
                    <a:lnTo>
                      <a:pt x="1799" y="43"/>
                    </a:lnTo>
                    <a:lnTo>
                      <a:pt x="1778" y="28"/>
                    </a:lnTo>
                    <a:lnTo>
                      <a:pt x="1753" y="21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579" name="WordArt 13">
              <a:extLst>
                <a:ext uri="{FF2B5EF4-FFF2-40B4-BE49-F238E27FC236}">
                  <a16:creationId xmlns:a16="http://schemas.microsoft.com/office/drawing/2014/main" id="{34D72C84-70E6-436A-8248-BF0B319E63BA}"/>
                </a:ext>
              </a:extLst>
            </p:cNvPr>
            <p:cNvSpPr>
              <a:spLocks noChangeShapeType="1" noTextEdit="1"/>
            </p:cNvSpPr>
            <p:nvPr/>
          </p:nvSpPr>
          <p:spPr bwMode="auto">
            <a:xfrm>
              <a:off x="697" y="2059"/>
              <a:ext cx="1308" cy="234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21"/>
                </a:avLst>
              </a:prstTxWarp>
            </a:bodyPr>
            <a:lstStyle/>
            <a:p>
              <a:pPr algn="ctr"/>
              <a:r>
                <a:rPr lang="en-US" altLang="zh-CN" sz="4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Brush Script MT" panose="03060802040406070304" pitchFamily="66" charset="0"/>
                </a:rPr>
                <a:t>Thank you for </a:t>
              </a:r>
            </a:p>
            <a:p>
              <a:pPr algn="ctr"/>
              <a:r>
                <a:rPr lang="en-US" altLang="zh-CN" sz="4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Brush Script MT" panose="03060802040406070304" pitchFamily="66" charset="0"/>
                </a:rPr>
                <a:t>your attention !</a:t>
              </a:r>
              <a:endParaRPr lang="zh-CN" altLang="en-US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Brush Script MT" panose="03060802040406070304" pitchFamily="66" charset="0"/>
              </a:endParaRPr>
            </a:p>
          </p:txBody>
        </p:sp>
        <p:graphicFrame>
          <p:nvGraphicFramePr>
            <p:cNvPr id="63580" name="Object 14">
              <a:extLst>
                <a:ext uri="{FF2B5EF4-FFF2-40B4-BE49-F238E27FC236}">
                  <a16:creationId xmlns:a16="http://schemas.microsoft.com/office/drawing/2014/main" id="{5C1BEA34-6A2D-4B90-951C-E2DB466EC7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15" y="2665"/>
            <a:ext cx="342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771429" imgH="714286" progId="">
                    <p:embed/>
                  </p:oleObj>
                </mc:Choice>
                <mc:Fallback>
                  <p:oleObj r:id="rId3" imgW="771429" imgH="714286" progId="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5" y="2665"/>
                          <a:ext cx="342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81" name="Text Box 15">
              <a:extLst>
                <a:ext uri="{FF2B5EF4-FFF2-40B4-BE49-F238E27FC236}">
                  <a16:creationId xmlns:a16="http://schemas.microsoft.com/office/drawing/2014/main" id="{9A746977-AC23-4997-B4E0-93219068B3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2837"/>
              <a:ext cx="1270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Þ"/>
                <a:defRPr sz="2800">
                  <a:solidFill>
                    <a:srgbClr val="33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"/>
                <a:defRPr sz="24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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  <a:spcAft>
                  <a:spcPts val="588"/>
                </a:spcAft>
                <a:buSzPct val="80000"/>
                <a:buNone/>
              </a:pPr>
              <a:r>
                <a:rPr lang="en-US" altLang="zh-CN" sz="2400" b="1" dirty="0" err="1">
                  <a:solidFill>
                    <a:srgbClr val="000000"/>
                  </a:solidFill>
                  <a:latin typeface="Monotype Corsiva" panose="03010101010201010101" pitchFamily="66" charset="0"/>
                  <a:ea typeface="华文行楷" panose="02010800040101010101" pitchFamily="2" charset="-122"/>
                </a:rPr>
                <a:t>ZhangMeiShan</a:t>
              </a:r>
              <a:endParaRPr lang="en-US" altLang="zh-CN" sz="2400" b="1" dirty="0">
                <a:solidFill>
                  <a:srgbClr val="000000"/>
                </a:solidFill>
                <a:latin typeface="Monotype Corsiva" panose="03010101010201010101" pitchFamily="66" charset="0"/>
                <a:ea typeface="华文行楷" panose="02010800040101010101" pitchFamily="2" charset="-122"/>
              </a:endParaRPr>
            </a:p>
          </p:txBody>
        </p:sp>
      </p:grpSp>
      <p:grpSp>
        <p:nvGrpSpPr>
          <p:cNvPr id="63492" name="组合 99">
            <a:extLst>
              <a:ext uri="{FF2B5EF4-FFF2-40B4-BE49-F238E27FC236}">
                <a16:creationId xmlns:a16="http://schemas.microsoft.com/office/drawing/2014/main" id="{F6C9533A-02F6-4857-A9DA-75B30911FC57}"/>
              </a:ext>
            </a:extLst>
          </p:cNvPr>
          <p:cNvGrpSpPr>
            <a:grpSpLocks/>
          </p:cNvGrpSpPr>
          <p:nvPr/>
        </p:nvGrpSpPr>
        <p:grpSpPr bwMode="auto">
          <a:xfrm>
            <a:off x="7051675" y="3429001"/>
            <a:ext cx="3581400" cy="2759075"/>
            <a:chOff x="5029200" y="3429000"/>
            <a:chExt cx="3581400" cy="2759075"/>
          </a:xfrm>
        </p:grpSpPr>
        <p:grpSp>
          <p:nvGrpSpPr>
            <p:cNvPr id="63494" name="Group 17">
              <a:extLst>
                <a:ext uri="{FF2B5EF4-FFF2-40B4-BE49-F238E27FC236}">
                  <a16:creationId xmlns:a16="http://schemas.microsoft.com/office/drawing/2014/main" id="{D33087BA-F799-4F86-B6F6-A0D50271F69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029200" y="3429000"/>
              <a:ext cx="3581400" cy="2759075"/>
              <a:chOff x="3168" y="2160"/>
              <a:chExt cx="2256" cy="1738"/>
            </a:xfrm>
          </p:grpSpPr>
          <p:sp>
            <p:nvSpPr>
              <p:cNvPr id="63496" name="AutoShape 16">
                <a:extLst>
                  <a:ext uri="{FF2B5EF4-FFF2-40B4-BE49-F238E27FC236}">
                    <a16:creationId xmlns:a16="http://schemas.microsoft.com/office/drawing/2014/main" id="{A7DC2FD9-EC32-412D-8F8B-254F33AD12A7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3168" y="2160"/>
                <a:ext cx="2256" cy="1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497" name="Rectangle 18">
                <a:extLst>
                  <a:ext uri="{FF2B5EF4-FFF2-40B4-BE49-F238E27FC236}">
                    <a16:creationId xmlns:a16="http://schemas.microsoft.com/office/drawing/2014/main" id="{B42E3ECD-9078-462F-8120-21E578409B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2160"/>
                <a:ext cx="1619" cy="89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Þ"/>
                  <a:defRPr sz="2800">
                    <a:solidFill>
                      <a:srgbClr val="3333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"/>
                  <a:defRPr sz="2400">
                    <a:solidFill>
                      <a:srgbClr val="33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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  <a:spcAft>
                    <a:spcPts val="588"/>
                  </a:spcAft>
                  <a:buSzPct val="8000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grpSp>
            <p:nvGrpSpPr>
              <p:cNvPr id="63498" name="Group 22">
                <a:extLst>
                  <a:ext uri="{FF2B5EF4-FFF2-40B4-BE49-F238E27FC236}">
                    <a16:creationId xmlns:a16="http://schemas.microsoft.com/office/drawing/2014/main" id="{4D157D89-8D4B-4912-9D37-DC2F538CBA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6" y="2799"/>
                <a:ext cx="499" cy="473"/>
                <a:chOff x="3846" y="2799"/>
                <a:chExt cx="499" cy="473"/>
              </a:xfrm>
            </p:grpSpPr>
            <p:sp>
              <p:nvSpPr>
                <p:cNvPr id="63575" name="Freeform 19">
                  <a:extLst>
                    <a:ext uri="{FF2B5EF4-FFF2-40B4-BE49-F238E27FC236}">
                      <a16:creationId xmlns:a16="http://schemas.microsoft.com/office/drawing/2014/main" id="{9C7C2079-29F8-46A0-B5D0-F1494269E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2813"/>
                  <a:ext cx="362" cy="459"/>
                </a:xfrm>
                <a:custGeom>
                  <a:avLst/>
                  <a:gdLst>
                    <a:gd name="T0" fmla="*/ 0 w 724"/>
                    <a:gd name="T1" fmla="*/ 1 h 917"/>
                    <a:gd name="T2" fmla="*/ 1 w 724"/>
                    <a:gd name="T3" fmla="*/ 1 h 917"/>
                    <a:gd name="T4" fmla="*/ 1 w 724"/>
                    <a:gd name="T5" fmla="*/ 1 h 917"/>
                    <a:gd name="T6" fmla="*/ 1 w 724"/>
                    <a:gd name="T7" fmla="*/ 1 h 917"/>
                    <a:gd name="T8" fmla="*/ 1 w 724"/>
                    <a:gd name="T9" fmla="*/ 1 h 917"/>
                    <a:gd name="T10" fmla="*/ 1 w 724"/>
                    <a:gd name="T11" fmla="*/ 1 h 917"/>
                    <a:gd name="T12" fmla="*/ 1 w 724"/>
                    <a:gd name="T13" fmla="*/ 1 h 917"/>
                    <a:gd name="T14" fmla="*/ 1 w 724"/>
                    <a:gd name="T15" fmla="*/ 1 h 917"/>
                    <a:gd name="T16" fmla="*/ 1 w 724"/>
                    <a:gd name="T17" fmla="*/ 0 h 917"/>
                    <a:gd name="T18" fmla="*/ 1 w 724"/>
                    <a:gd name="T19" fmla="*/ 1 h 917"/>
                    <a:gd name="T20" fmla="*/ 1 w 724"/>
                    <a:gd name="T21" fmla="*/ 1 h 917"/>
                    <a:gd name="T22" fmla="*/ 1 w 724"/>
                    <a:gd name="T23" fmla="*/ 1 h 917"/>
                    <a:gd name="T24" fmla="*/ 1 w 724"/>
                    <a:gd name="T25" fmla="*/ 1 h 917"/>
                    <a:gd name="T26" fmla="*/ 1 w 724"/>
                    <a:gd name="T27" fmla="*/ 1 h 917"/>
                    <a:gd name="T28" fmla="*/ 1 w 724"/>
                    <a:gd name="T29" fmla="*/ 1 h 917"/>
                    <a:gd name="T30" fmla="*/ 1 w 724"/>
                    <a:gd name="T31" fmla="*/ 1 h 917"/>
                    <a:gd name="T32" fmla="*/ 1 w 724"/>
                    <a:gd name="T33" fmla="*/ 1 h 917"/>
                    <a:gd name="T34" fmla="*/ 1 w 724"/>
                    <a:gd name="T35" fmla="*/ 1 h 917"/>
                    <a:gd name="T36" fmla="*/ 1 w 724"/>
                    <a:gd name="T37" fmla="*/ 1 h 917"/>
                    <a:gd name="T38" fmla="*/ 1 w 724"/>
                    <a:gd name="T39" fmla="*/ 1 h 917"/>
                    <a:gd name="T40" fmla="*/ 1 w 724"/>
                    <a:gd name="T41" fmla="*/ 1 h 917"/>
                    <a:gd name="T42" fmla="*/ 1 w 724"/>
                    <a:gd name="T43" fmla="*/ 1 h 917"/>
                    <a:gd name="T44" fmla="*/ 0 w 724"/>
                    <a:gd name="T45" fmla="*/ 1 h 91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724" h="917">
                      <a:moveTo>
                        <a:pt x="0" y="673"/>
                      </a:moveTo>
                      <a:lnTo>
                        <a:pt x="28" y="630"/>
                      </a:lnTo>
                      <a:lnTo>
                        <a:pt x="19" y="559"/>
                      </a:lnTo>
                      <a:lnTo>
                        <a:pt x="4" y="403"/>
                      </a:lnTo>
                      <a:lnTo>
                        <a:pt x="23" y="242"/>
                      </a:lnTo>
                      <a:lnTo>
                        <a:pt x="71" y="119"/>
                      </a:lnTo>
                      <a:lnTo>
                        <a:pt x="146" y="48"/>
                      </a:lnTo>
                      <a:lnTo>
                        <a:pt x="265" y="15"/>
                      </a:lnTo>
                      <a:lnTo>
                        <a:pt x="402" y="0"/>
                      </a:lnTo>
                      <a:lnTo>
                        <a:pt x="506" y="15"/>
                      </a:lnTo>
                      <a:lnTo>
                        <a:pt x="615" y="81"/>
                      </a:lnTo>
                      <a:lnTo>
                        <a:pt x="662" y="171"/>
                      </a:lnTo>
                      <a:lnTo>
                        <a:pt x="705" y="280"/>
                      </a:lnTo>
                      <a:lnTo>
                        <a:pt x="724" y="441"/>
                      </a:lnTo>
                      <a:lnTo>
                        <a:pt x="700" y="479"/>
                      </a:lnTo>
                      <a:lnTo>
                        <a:pt x="710" y="521"/>
                      </a:lnTo>
                      <a:lnTo>
                        <a:pt x="705" y="606"/>
                      </a:lnTo>
                      <a:lnTo>
                        <a:pt x="681" y="692"/>
                      </a:lnTo>
                      <a:lnTo>
                        <a:pt x="568" y="838"/>
                      </a:lnTo>
                      <a:lnTo>
                        <a:pt x="487" y="871"/>
                      </a:lnTo>
                      <a:lnTo>
                        <a:pt x="393" y="895"/>
                      </a:lnTo>
                      <a:lnTo>
                        <a:pt x="315" y="917"/>
                      </a:lnTo>
                      <a:lnTo>
                        <a:pt x="0" y="673"/>
                      </a:lnTo>
                      <a:close/>
                    </a:path>
                  </a:pathLst>
                </a:custGeom>
                <a:solidFill>
                  <a:srgbClr val="BF7F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76" name="Freeform 20">
                  <a:extLst>
                    <a:ext uri="{FF2B5EF4-FFF2-40B4-BE49-F238E27FC236}">
                      <a16:creationId xmlns:a16="http://schemas.microsoft.com/office/drawing/2014/main" id="{9DDFE745-0A68-4B50-9FD9-22DB7BD94F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64" y="2799"/>
                  <a:ext cx="357" cy="372"/>
                </a:xfrm>
                <a:custGeom>
                  <a:avLst/>
                  <a:gdLst>
                    <a:gd name="T0" fmla="*/ 1 w 714"/>
                    <a:gd name="T1" fmla="*/ 1 h 743"/>
                    <a:gd name="T2" fmla="*/ 1 w 714"/>
                    <a:gd name="T3" fmla="*/ 1 h 743"/>
                    <a:gd name="T4" fmla="*/ 0 w 714"/>
                    <a:gd name="T5" fmla="*/ 1 h 743"/>
                    <a:gd name="T6" fmla="*/ 1 w 714"/>
                    <a:gd name="T7" fmla="*/ 1 h 743"/>
                    <a:gd name="T8" fmla="*/ 1 w 714"/>
                    <a:gd name="T9" fmla="*/ 1 h 743"/>
                    <a:gd name="T10" fmla="*/ 1 w 714"/>
                    <a:gd name="T11" fmla="*/ 1 h 743"/>
                    <a:gd name="T12" fmla="*/ 1 w 714"/>
                    <a:gd name="T13" fmla="*/ 1 h 743"/>
                    <a:gd name="T14" fmla="*/ 1 w 714"/>
                    <a:gd name="T15" fmla="*/ 0 h 743"/>
                    <a:gd name="T16" fmla="*/ 1 w 714"/>
                    <a:gd name="T17" fmla="*/ 1 h 743"/>
                    <a:gd name="T18" fmla="*/ 1 w 714"/>
                    <a:gd name="T19" fmla="*/ 1 h 743"/>
                    <a:gd name="T20" fmla="*/ 1 w 714"/>
                    <a:gd name="T21" fmla="*/ 1 h 743"/>
                    <a:gd name="T22" fmla="*/ 1 w 714"/>
                    <a:gd name="T23" fmla="*/ 1 h 743"/>
                    <a:gd name="T24" fmla="*/ 1 w 714"/>
                    <a:gd name="T25" fmla="*/ 1 h 743"/>
                    <a:gd name="T26" fmla="*/ 1 w 714"/>
                    <a:gd name="T27" fmla="*/ 1 h 743"/>
                    <a:gd name="T28" fmla="*/ 1 w 714"/>
                    <a:gd name="T29" fmla="*/ 1 h 743"/>
                    <a:gd name="T30" fmla="*/ 1 w 714"/>
                    <a:gd name="T31" fmla="*/ 1 h 743"/>
                    <a:gd name="T32" fmla="*/ 1 w 714"/>
                    <a:gd name="T33" fmla="*/ 1 h 743"/>
                    <a:gd name="T34" fmla="*/ 1 w 714"/>
                    <a:gd name="T35" fmla="*/ 1 h 743"/>
                    <a:gd name="T36" fmla="*/ 1 w 714"/>
                    <a:gd name="T37" fmla="*/ 1 h 743"/>
                    <a:gd name="T38" fmla="*/ 1 w 714"/>
                    <a:gd name="T39" fmla="*/ 1 h 743"/>
                    <a:gd name="T40" fmla="*/ 1 w 714"/>
                    <a:gd name="T41" fmla="*/ 1 h 743"/>
                    <a:gd name="T42" fmla="*/ 1 w 714"/>
                    <a:gd name="T43" fmla="*/ 1 h 743"/>
                    <a:gd name="T44" fmla="*/ 1 w 714"/>
                    <a:gd name="T45" fmla="*/ 1 h 743"/>
                    <a:gd name="T46" fmla="*/ 1 w 714"/>
                    <a:gd name="T47" fmla="*/ 1 h 743"/>
                    <a:gd name="T48" fmla="*/ 1 w 714"/>
                    <a:gd name="T49" fmla="*/ 1 h 743"/>
                    <a:gd name="T50" fmla="*/ 1 w 714"/>
                    <a:gd name="T51" fmla="*/ 1 h 743"/>
                    <a:gd name="T52" fmla="*/ 1 w 714"/>
                    <a:gd name="T53" fmla="*/ 1 h 743"/>
                    <a:gd name="T54" fmla="*/ 1 w 714"/>
                    <a:gd name="T55" fmla="*/ 1 h 743"/>
                    <a:gd name="T56" fmla="*/ 1 w 714"/>
                    <a:gd name="T57" fmla="*/ 1 h 743"/>
                    <a:gd name="T58" fmla="*/ 1 w 714"/>
                    <a:gd name="T59" fmla="*/ 1 h 743"/>
                    <a:gd name="T60" fmla="*/ 1 w 714"/>
                    <a:gd name="T61" fmla="*/ 1 h 743"/>
                    <a:gd name="T62" fmla="*/ 1 w 714"/>
                    <a:gd name="T63" fmla="*/ 1 h 743"/>
                    <a:gd name="T64" fmla="*/ 1 w 714"/>
                    <a:gd name="T65" fmla="*/ 1 h 743"/>
                    <a:gd name="T66" fmla="*/ 1 w 714"/>
                    <a:gd name="T67" fmla="*/ 1 h 743"/>
                    <a:gd name="T68" fmla="*/ 1 w 714"/>
                    <a:gd name="T69" fmla="*/ 1 h 743"/>
                    <a:gd name="T70" fmla="*/ 1 w 714"/>
                    <a:gd name="T71" fmla="*/ 1 h 743"/>
                    <a:gd name="T72" fmla="*/ 1 w 714"/>
                    <a:gd name="T73" fmla="*/ 1 h 743"/>
                    <a:gd name="T74" fmla="*/ 1 w 714"/>
                    <a:gd name="T75" fmla="*/ 1 h 743"/>
                    <a:gd name="T76" fmla="*/ 1 w 714"/>
                    <a:gd name="T77" fmla="*/ 1 h 743"/>
                    <a:gd name="T78" fmla="*/ 1 w 714"/>
                    <a:gd name="T79" fmla="*/ 1 h 743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714" h="743">
                      <a:moveTo>
                        <a:pt x="33" y="644"/>
                      </a:moveTo>
                      <a:lnTo>
                        <a:pt x="5" y="464"/>
                      </a:lnTo>
                      <a:lnTo>
                        <a:pt x="0" y="365"/>
                      </a:lnTo>
                      <a:lnTo>
                        <a:pt x="23" y="223"/>
                      </a:lnTo>
                      <a:lnTo>
                        <a:pt x="61" y="114"/>
                      </a:lnTo>
                      <a:lnTo>
                        <a:pt x="151" y="28"/>
                      </a:lnTo>
                      <a:lnTo>
                        <a:pt x="260" y="5"/>
                      </a:lnTo>
                      <a:lnTo>
                        <a:pt x="397" y="0"/>
                      </a:lnTo>
                      <a:lnTo>
                        <a:pt x="473" y="10"/>
                      </a:lnTo>
                      <a:lnTo>
                        <a:pt x="549" y="38"/>
                      </a:lnTo>
                      <a:lnTo>
                        <a:pt x="615" y="71"/>
                      </a:lnTo>
                      <a:lnTo>
                        <a:pt x="677" y="118"/>
                      </a:lnTo>
                      <a:lnTo>
                        <a:pt x="696" y="161"/>
                      </a:lnTo>
                      <a:lnTo>
                        <a:pt x="625" y="118"/>
                      </a:lnTo>
                      <a:lnTo>
                        <a:pt x="558" y="114"/>
                      </a:lnTo>
                      <a:lnTo>
                        <a:pt x="535" y="109"/>
                      </a:lnTo>
                      <a:lnTo>
                        <a:pt x="591" y="152"/>
                      </a:lnTo>
                      <a:lnTo>
                        <a:pt x="625" y="199"/>
                      </a:lnTo>
                      <a:lnTo>
                        <a:pt x="643" y="246"/>
                      </a:lnTo>
                      <a:lnTo>
                        <a:pt x="672" y="279"/>
                      </a:lnTo>
                      <a:lnTo>
                        <a:pt x="700" y="322"/>
                      </a:lnTo>
                      <a:lnTo>
                        <a:pt x="710" y="365"/>
                      </a:lnTo>
                      <a:lnTo>
                        <a:pt x="714" y="412"/>
                      </a:lnTo>
                      <a:lnTo>
                        <a:pt x="686" y="502"/>
                      </a:lnTo>
                      <a:lnTo>
                        <a:pt x="658" y="563"/>
                      </a:lnTo>
                      <a:lnTo>
                        <a:pt x="620" y="544"/>
                      </a:lnTo>
                      <a:lnTo>
                        <a:pt x="629" y="521"/>
                      </a:lnTo>
                      <a:lnTo>
                        <a:pt x="634" y="488"/>
                      </a:lnTo>
                      <a:lnTo>
                        <a:pt x="610" y="459"/>
                      </a:lnTo>
                      <a:lnTo>
                        <a:pt x="554" y="473"/>
                      </a:lnTo>
                      <a:lnTo>
                        <a:pt x="483" y="516"/>
                      </a:lnTo>
                      <a:lnTo>
                        <a:pt x="454" y="601"/>
                      </a:lnTo>
                      <a:lnTo>
                        <a:pt x="440" y="639"/>
                      </a:lnTo>
                      <a:lnTo>
                        <a:pt x="454" y="667"/>
                      </a:lnTo>
                      <a:lnTo>
                        <a:pt x="483" y="682"/>
                      </a:lnTo>
                      <a:lnTo>
                        <a:pt x="364" y="720"/>
                      </a:lnTo>
                      <a:lnTo>
                        <a:pt x="270" y="734"/>
                      </a:lnTo>
                      <a:lnTo>
                        <a:pt x="194" y="743"/>
                      </a:lnTo>
                      <a:lnTo>
                        <a:pt x="104" y="691"/>
                      </a:lnTo>
                      <a:lnTo>
                        <a:pt x="33" y="644"/>
                      </a:lnTo>
                      <a:close/>
                    </a:path>
                  </a:pathLst>
                </a:custGeom>
                <a:solidFill>
                  <a:srgbClr val="3F3F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77" name="Freeform 21">
                  <a:extLst>
                    <a:ext uri="{FF2B5EF4-FFF2-40B4-BE49-F238E27FC236}">
                      <a16:creationId xmlns:a16="http://schemas.microsoft.com/office/drawing/2014/main" id="{E3A9833A-2FB5-4DD9-B1B8-CBAEB46D2D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6" y="3137"/>
                  <a:ext cx="298" cy="135"/>
                </a:xfrm>
                <a:custGeom>
                  <a:avLst/>
                  <a:gdLst>
                    <a:gd name="T0" fmla="*/ 0 w 597"/>
                    <a:gd name="T1" fmla="*/ 1 h 270"/>
                    <a:gd name="T2" fmla="*/ 0 w 597"/>
                    <a:gd name="T3" fmla="*/ 1 h 270"/>
                    <a:gd name="T4" fmla="*/ 0 w 597"/>
                    <a:gd name="T5" fmla="*/ 0 h 270"/>
                    <a:gd name="T6" fmla="*/ 0 w 597"/>
                    <a:gd name="T7" fmla="*/ 1 h 2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97" h="270">
                      <a:moveTo>
                        <a:pt x="0" y="189"/>
                      </a:moveTo>
                      <a:lnTo>
                        <a:pt x="137" y="128"/>
                      </a:lnTo>
                      <a:lnTo>
                        <a:pt x="246" y="0"/>
                      </a:lnTo>
                      <a:lnTo>
                        <a:pt x="597" y="27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3499" name="Group 75">
                <a:extLst>
                  <a:ext uri="{FF2B5EF4-FFF2-40B4-BE49-F238E27FC236}">
                    <a16:creationId xmlns:a16="http://schemas.microsoft.com/office/drawing/2014/main" id="{98B6BA57-F3FA-4A4E-A5ED-F49851E91F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6" y="2168"/>
                <a:ext cx="867" cy="1703"/>
                <a:chOff x="4556" y="2168"/>
                <a:chExt cx="867" cy="1703"/>
              </a:xfrm>
            </p:grpSpPr>
            <p:sp>
              <p:nvSpPr>
                <p:cNvPr id="63523" name="Freeform 23">
                  <a:extLst>
                    <a:ext uri="{FF2B5EF4-FFF2-40B4-BE49-F238E27FC236}">
                      <a16:creationId xmlns:a16="http://schemas.microsoft.com/office/drawing/2014/main" id="{C3E806EE-5494-425D-A69A-BAEE1900E7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19" y="3454"/>
                  <a:ext cx="635" cy="417"/>
                </a:xfrm>
                <a:custGeom>
                  <a:avLst/>
                  <a:gdLst>
                    <a:gd name="T0" fmla="*/ 1 w 1270"/>
                    <a:gd name="T1" fmla="*/ 0 h 834"/>
                    <a:gd name="T2" fmla="*/ 0 w 1270"/>
                    <a:gd name="T3" fmla="*/ 1 h 834"/>
                    <a:gd name="T4" fmla="*/ 1 w 1270"/>
                    <a:gd name="T5" fmla="*/ 1 h 834"/>
                    <a:gd name="T6" fmla="*/ 1 w 1270"/>
                    <a:gd name="T7" fmla="*/ 1 h 834"/>
                    <a:gd name="T8" fmla="*/ 1 w 1270"/>
                    <a:gd name="T9" fmla="*/ 0 h 8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270" h="834">
                      <a:moveTo>
                        <a:pt x="104" y="0"/>
                      </a:moveTo>
                      <a:lnTo>
                        <a:pt x="0" y="834"/>
                      </a:lnTo>
                      <a:lnTo>
                        <a:pt x="1270" y="834"/>
                      </a:lnTo>
                      <a:lnTo>
                        <a:pt x="1222" y="9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00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63524" name="Group 72">
                  <a:extLst>
                    <a:ext uri="{FF2B5EF4-FFF2-40B4-BE49-F238E27FC236}">
                      <a16:creationId xmlns:a16="http://schemas.microsoft.com/office/drawing/2014/main" id="{2C2CB70A-1E78-4251-AA8A-61F7F9E34E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6" y="2168"/>
                  <a:ext cx="746" cy="1321"/>
                  <a:chOff x="4556" y="2168"/>
                  <a:chExt cx="746" cy="1321"/>
                </a:xfrm>
              </p:grpSpPr>
              <p:grpSp>
                <p:nvGrpSpPr>
                  <p:cNvPr id="63527" name="Group 27">
                    <a:extLst>
                      <a:ext uri="{FF2B5EF4-FFF2-40B4-BE49-F238E27FC236}">
                        <a16:creationId xmlns:a16="http://schemas.microsoft.com/office/drawing/2014/main" id="{8AFA3F26-91C7-453C-84C6-2DD5E62A6C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821" y="2580"/>
                    <a:ext cx="278" cy="319"/>
                    <a:chOff x="4821" y="2580"/>
                    <a:chExt cx="278" cy="319"/>
                  </a:xfrm>
                </p:grpSpPr>
                <p:sp>
                  <p:nvSpPr>
                    <p:cNvPr id="63572" name="Freeform 24">
                      <a:extLst>
                        <a:ext uri="{FF2B5EF4-FFF2-40B4-BE49-F238E27FC236}">
                          <a16:creationId xmlns:a16="http://schemas.microsoft.com/office/drawing/2014/main" id="{2B4ED9F7-B5C1-49A3-9A6E-51D36144B0E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1" y="2580"/>
                      <a:ext cx="278" cy="319"/>
                    </a:xfrm>
                    <a:custGeom>
                      <a:avLst/>
                      <a:gdLst>
                        <a:gd name="T0" fmla="*/ 1 w 555"/>
                        <a:gd name="T1" fmla="*/ 0 h 639"/>
                        <a:gd name="T2" fmla="*/ 1 w 555"/>
                        <a:gd name="T3" fmla="*/ 0 h 639"/>
                        <a:gd name="T4" fmla="*/ 1 w 555"/>
                        <a:gd name="T5" fmla="*/ 0 h 639"/>
                        <a:gd name="T6" fmla="*/ 1 w 555"/>
                        <a:gd name="T7" fmla="*/ 0 h 639"/>
                        <a:gd name="T8" fmla="*/ 0 w 555"/>
                        <a:gd name="T9" fmla="*/ 0 h 639"/>
                        <a:gd name="T10" fmla="*/ 1 w 555"/>
                        <a:gd name="T11" fmla="*/ 0 h 639"/>
                        <a:gd name="T12" fmla="*/ 1 w 555"/>
                        <a:gd name="T13" fmla="*/ 0 h 639"/>
                        <a:gd name="T14" fmla="*/ 1 w 555"/>
                        <a:gd name="T15" fmla="*/ 0 h 639"/>
                        <a:gd name="T16" fmla="*/ 1 w 555"/>
                        <a:gd name="T17" fmla="*/ 0 h 639"/>
                        <a:gd name="T18" fmla="*/ 1 w 555"/>
                        <a:gd name="T19" fmla="*/ 0 h 639"/>
                        <a:gd name="T20" fmla="*/ 1 w 555"/>
                        <a:gd name="T21" fmla="*/ 0 h 639"/>
                        <a:gd name="T22" fmla="*/ 1 w 555"/>
                        <a:gd name="T23" fmla="*/ 0 h 639"/>
                        <a:gd name="T24" fmla="*/ 1 w 555"/>
                        <a:gd name="T25" fmla="*/ 0 h 639"/>
                        <a:gd name="T26" fmla="*/ 1 w 555"/>
                        <a:gd name="T27" fmla="*/ 0 h 639"/>
                        <a:gd name="T28" fmla="*/ 1 w 555"/>
                        <a:gd name="T29" fmla="*/ 0 h 639"/>
                        <a:gd name="T30" fmla="*/ 1 w 555"/>
                        <a:gd name="T31" fmla="*/ 0 h 639"/>
                        <a:gd name="T32" fmla="*/ 1 w 555"/>
                        <a:gd name="T33" fmla="*/ 0 h 639"/>
                        <a:gd name="T34" fmla="*/ 1 w 555"/>
                        <a:gd name="T35" fmla="*/ 0 h 639"/>
                        <a:gd name="T36" fmla="*/ 1 w 555"/>
                        <a:gd name="T37" fmla="*/ 0 h 639"/>
                        <a:gd name="T38" fmla="*/ 1 w 555"/>
                        <a:gd name="T39" fmla="*/ 0 h 639"/>
                        <a:gd name="T40" fmla="*/ 1 w 555"/>
                        <a:gd name="T41" fmla="*/ 0 h 639"/>
                        <a:gd name="T42" fmla="*/ 1 w 555"/>
                        <a:gd name="T43" fmla="*/ 0 h 639"/>
                        <a:gd name="T44" fmla="*/ 1 w 555"/>
                        <a:gd name="T45" fmla="*/ 0 h 639"/>
                        <a:gd name="T46" fmla="*/ 1 w 555"/>
                        <a:gd name="T47" fmla="*/ 0 h 639"/>
                        <a:gd name="T48" fmla="*/ 1 w 555"/>
                        <a:gd name="T49" fmla="*/ 0 h 639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0" t="0" r="r" b="b"/>
                      <a:pathLst>
                        <a:path w="555" h="639">
                          <a:moveTo>
                            <a:pt x="102" y="0"/>
                          </a:moveTo>
                          <a:lnTo>
                            <a:pt x="72" y="171"/>
                          </a:lnTo>
                          <a:lnTo>
                            <a:pt x="56" y="187"/>
                          </a:lnTo>
                          <a:lnTo>
                            <a:pt x="30" y="204"/>
                          </a:lnTo>
                          <a:lnTo>
                            <a:pt x="0" y="213"/>
                          </a:lnTo>
                          <a:lnTo>
                            <a:pt x="34" y="379"/>
                          </a:lnTo>
                          <a:lnTo>
                            <a:pt x="49" y="460"/>
                          </a:lnTo>
                          <a:lnTo>
                            <a:pt x="63" y="508"/>
                          </a:lnTo>
                          <a:lnTo>
                            <a:pt x="83" y="551"/>
                          </a:lnTo>
                          <a:lnTo>
                            <a:pt x="124" y="578"/>
                          </a:lnTo>
                          <a:lnTo>
                            <a:pt x="191" y="606"/>
                          </a:lnTo>
                          <a:lnTo>
                            <a:pt x="271" y="632"/>
                          </a:lnTo>
                          <a:lnTo>
                            <a:pt x="329" y="639"/>
                          </a:lnTo>
                          <a:lnTo>
                            <a:pt x="381" y="632"/>
                          </a:lnTo>
                          <a:lnTo>
                            <a:pt x="443" y="616"/>
                          </a:lnTo>
                          <a:lnTo>
                            <a:pt x="484" y="589"/>
                          </a:lnTo>
                          <a:lnTo>
                            <a:pt x="541" y="512"/>
                          </a:lnTo>
                          <a:lnTo>
                            <a:pt x="555" y="442"/>
                          </a:lnTo>
                          <a:lnTo>
                            <a:pt x="547" y="346"/>
                          </a:lnTo>
                          <a:lnTo>
                            <a:pt x="527" y="310"/>
                          </a:lnTo>
                          <a:lnTo>
                            <a:pt x="462" y="243"/>
                          </a:lnTo>
                          <a:lnTo>
                            <a:pt x="441" y="223"/>
                          </a:lnTo>
                          <a:lnTo>
                            <a:pt x="438" y="130"/>
                          </a:lnTo>
                          <a:lnTo>
                            <a:pt x="451" y="67"/>
                          </a:lnTo>
                          <a:lnTo>
                            <a:pt x="102" y="0"/>
                          </a:lnTo>
                          <a:close/>
                        </a:path>
                      </a:pathLst>
                    </a:custGeom>
                    <a:solidFill>
                      <a:srgbClr val="FF9F7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3573" name="Freeform 25">
                      <a:extLst>
                        <a:ext uri="{FF2B5EF4-FFF2-40B4-BE49-F238E27FC236}">
                          <a16:creationId xmlns:a16="http://schemas.microsoft.com/office/drawing/2014/main" id="{FBB57B79-E3F1-49A9-A1D2-8BA0DE3386B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2" y="2580"/>
                      <a:ext cx="226" cy="275"/>
                    </a:xfrm>
                    <a:custGeom>
                      <a:avLst/>
                      <a:gdLst>
                        <a:gd name="T0" fmla="*/ 1 w 451"/>
                        <a:gd name="T1" fmla="*/ 0 h 551"/>
                        <a:gd name="T2" fmla="*/ 1 w 451"/>
                        <a:gd name="T3" fmla="*/ 0 h 551"/>
                        <a:gd name="T4" fmla="*/ 1 w 451"/>
                        <a:gd name="T5" fmla="*/ 0 h 551"/>
                        <a:gd name="T6" fmla="*/ 1 w 451"/>
                        <a:gd name="T7" fmla="*/ 0 h 551"/>
                        <a:gd name="T8" fmla="*/ 0 w 451"/>
                        <a:gd name="T9" fmla="*/ 0 h 551"/>
                        <a:gd name="T10" fmla="*/ 1 w 451"/>
                        <a:gd name="T11" fmla="*/ 0 h 551"/>
                        <a:gd name="T12" fmla="*/ 1 w 451"/>
                        <a:gd name="T13" fmla="*/ 0 h 551"/>
                        <a:gd name="T14" fmla="*/ 1 w 451"/>
                        <a:gd name="T15" fmla="*/ 0 h 551"/>
                        <a:gd name="T16" fmla="*/ 1 w 451"/>
                        <a:gd name="T17" fmla="*/ 0 h 551"/>
                        <a:gd name="T18" fmla="*/ 1 w 451"/>
                        <a:gd name="T19" fmla="*/ 0 h 551"/>
                        <a:gd name="T20" fmla="*/ 1 w 451"/>
                        <a:gd name="T21" fmla="*/ 0 h 551"/>
                        <a:gd name="T22" fmla="*/ 1 w 451"/>
                        <a:gd name="T23" fmla="*/ 0 h 551"/>
                        <a:gd name="T24" fmla="*/ 1 w 451"/>
                        <a:gd name="T25" fmla="*/ 0 h 551"/>
                        <a:gd name="T26" fmla="*/ 1 w 451"/>
                        <a:gd name="T27" fmla="*/ 0 h 551"/>
                        <a:gd name="T28" fmla="*/ 1 w 451"/>
                        <a:gd name="T29" fmla="*/ 0 h 551"/>
                        <a:gd name="T30" fmla="*/ 1 w 451"/>
                        <a:gd name="T31" fmla="*/ 0 h 551"/>
                        <a:gd name="T32" fmla="*/ 1 w 451"/>
                        <a:gd name="T33" fmla="*/ 0 h 551"/>
                        <a:gd name="T34" fmla="*/ 1 w 451"/>
                        <a:gd name="T35" fmla="*/ 0 h 551"/>
                        <a:gd name="T36" fmla="*/ 1 w 451"/>
                        <a:gd name="T37" fmla="*/ 0 h 551"/>
                        <a:gd name="T38" fmla="*/ 1 w 451"/>
                        <a:gd name="T39" fmla="*/ 0 h 551"/>
                        <a:gd name="T40" fmla="*/ 1 w 451"/>
                        <a:gd name="T41" fmla="*/ 0 h 551"/>
                        <a:gd name="T42" fmla="*/ 1 w 451"/>
                        <a:gd name="T43" fmla="*/ 0 h 551"/>
                        <a:gd name="T44" fmla="*/ 1 w 451"/>
                        <a:gd name="T45" fmla="*/ 0 h 551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0" t="0" r="r" b="b"/>
                      <a:pathLst>
                        <a:path w="451" h="551">
                          <a:moveTo>
                            <a:pt x="103" y="0"/>
                          </a:moveTo>
                          <a:lnTo>
                            <a:pt x="73" y="171"/>
                          </a:lnTo>
                          <a:lnTo>
                            <a:pt x="57" y="187"/>
                          </a:lnTo>
                          <a:lnTo>
                            <a:pt x="30" y="204"/>
                          </a:lnTo>
                          <a:lnTo>
                            <a:pt x="0" y="213"/>
                          </a:lnTo>
                          <a:lnTo>
                            <a:pt x="35" y="379"/>
                          </a:lnTo>
                          <a:lnTo>
                            <a:pt x="49" y="460"/>
                          </a:lnTo>
                          <a:lnTo>
                            <a:pt x="63" y="508"/>
                          </a:lnTo>
                          <a:lnTo>
                            <a:pt x="84" y="551"/>
                          </a:lnTo>
                          <a:lnTo>
                            <a:pt x="89" y="515"/>
                          </a:lnTo>
                          <a:lnTo>
                            <a:pt x="89" y="483"/>
                          </a:lnTo>
                          <a:lnTo>
                            <a:pt x="100" y="453"/>
                          </a:lnTo>
                          <a:lnTo>
                            <a:pt x="103" y="431"/>
                          </a:lnTo>
                          <a:lnTo>
                            <a:pt x="111" y="390"/>
                          </a:lnTo>
                          <a:lnTo>
                            <a:pt x="115" y="359"/>
                          </a:lnTo>
                          <a:lnTo>
                            <a:pt x="130" y="310"/>
                          </a:lnTo>
                          <a:lnTo>
                            <a:pt x="147" y="278"/>
                          </a:lnTo>
                          <a:lnTo>
                            <a:pt x="174" y="253"/>
                          </a:lnTo>
                          <a:lnTo>
                            <a:pt x="201" y="229"/>
                          </a:lnTo>
                          <a:lnTo>
                            <a:pt x="234" y="199"/>
                          </a:lnTo>
                          <a:lnTo>
                            <a:pt x="278" y="172"/>
                          </a:lnTo>
                          <a:lnTo>
                            <a:pt x="451" y="67"/>
                          </a:lnTo>
                          <a:lnTo>
                            <a:pt x="103" y="0"/>
                          </a:lnTo>
                          <a:close/>
                        </a:path>
                      </a:pathLst>
                    </a:custGeom>
                    <a:solidFill>
                      <a:srgbClr val="FF7F3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3574" name="Freeform 26">
                      <a:extLst>
                        <a:ext uri="{FF2B5EF4-FFF2-40B4-BE49-F238E27FC236}">
                          <a16:creationId xmlns:a16="http://schemas.microsoft.com/office/drawing/2014/main" id="{CEBBDD94-216B-473E-AABC-411F67FC363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1" y="2580"/>
                      <a:ext cx="226" cy="229"/>
                    </a:xfrm>
                    <a:custGeom>
                      <a:avLst/>
                      <a:gdLst>
                        <a:gd name="T0" fmla="*/ 1 w 451"/>
                        <a:gd name="T1" fmla="*/ 0 h 460"/>
                        <a:gd name="T2" fmla="*/ 1 w 451"/>
                        <a:gd name="T3" fmla="*/ 0 h 460"/>
                        <a:gd name="T4" fmla="*/ 1 w 451"/>
                        <a:gd name="T5" fmla="*/ 0 h 460"/>
                        <a:gd name="T6" fmla="*/ 1 w 451"/>
                        <a:gd name="T7" fmla="*/ 0 h 460"/>
                        <a:gd name="T8" fmla="*/ 0 w 451"/>
                        <a:gd name="T9" fmla="*/ 0 h 460"/>
                        <a:gd name="T10" fmla="*/ 1 w 451"/>
                        <a:gd name="T11" fmla="*/ 0 h 460"/>
                        <a:gd name="T12" fmla="*/ 1 w 451"/>
                        <a:gd name="T13" fmla="*/ 0 h 460"/>
                        <a:gd name="T14" fmla="*/ 1 w 451"/>
                        <a:gd name="T15" fmla="*/ 0 h 460"/>
                        <a:gd name="T16" fmla="*/ 1 w 451"/>
                        <a:gd name="T17" fmla="*/ 0 h 460"/>
                        <a:gd name="T18" fmla="*/ 1 w 451"/>
                        <a:gd name="T19" fmla="*/ 0 h 460"/>
                        <a:gd name="T20" fmla="*/ 1 w 451"/>
                        <a:gd name="T21" fmla="*/ 0 h 460"/>
                        <a:gd name="T22" fmla="*/ 1 w 451"/>
                        <a:gd name="T23" fmla="*/ 0 h 460"/>
                        <a:gd name="T24" fmla="*/ 1 w 451"/>
                        <a:gd name="T25" fmla="*/ 0 h 460"/>
                        <a:gd name="T26" fmla="*/ 1 w 451"/>
                        <a:gd name="T27" fmla="*/ 0 h 460"/>
                        <a:gd name="T28" fmla="*/ 1 w 451"/>
                        <a:gd name="T29" fmla="*/ 0 h 460"/>
                        <a:gd name="T30" fmla="*/ 1 w 451"/>
                        <a:gd name="T31" fmla="*/ 0 h 460"/>
                        <a:gd name="T32" fmla="*/ 1 w 451"/>
                        <a:gd name="T33" fmla="*/ 0 h 460"/>
                        <a:gd name="T34" fmla="*/ 1 w 451"/>
                        <a:gd name="T35" fmla="*/ 0 h 460"/>
                        <a:gd name="T36" fmla="*/ 1 w 451"/>
                        <a:gd name="T37" fmla="*/ 0 h 460"/>
                        <a:gd name="T38" fmla="*/ 1 w 451"/>
                        <a:gd name="T39" fmla="*/ 0 h 46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0" t="0" r="r" b="b"/>
                      <a:pathLst>
                        <a:path w="451" h="460">
                          <a:moveTo>
                            <a:pt x="102" y="0"/>
                          </a:moveTo>
                          <a:lnTo>
                            <a:pt x="72" y="171"/>
                          </a:lnTo>
                          <a:lnTo>
                            <a:pt x="56" y="187"/>
                          </a:lnTo>
                          <a:lnTo>
                            <a:pt x="30" y="204"/>
                          </a:lnTo>
                          <a:lnTo>
                            <a:pt x="0" y="213"/>
                          </a:lnTo>
                          <a:lnTo>
                            <a:pt x="34" y="379"/>
                          </a:lnTo>
                          <a:lnTo>
                            <a:pt x="49" y="460"/>
                          </a:lnTo>
                          <a:lnTo>
                            <a:pt x="53" y="417"/>
                          </a:lnTo>
                          <a:lnTo>
                            <a:pt x="60" y="374"/>
                          </a:lnTo>
                          <a:lnTo>
                            <a:pt x="71" y="336"/>
                          </a:lnTo>
                          <a:lnTo>
                            <a:pt x="72" y="305"/>
                          </a:lnTo>
                          <a:lnTo>
                            <a:pt x="83" y="277"/>
                          </a:lnTo>
                          <a:lnTo>
                            <a:pt x="104" y="248"/>
                          </a:lnTo>
                          <a:lnTo>
                            <a:pt x="127" y="231"/>
                          </a:lnTo>
                          <a:lnTo>
                            <a:pt x="159" y="218"/>
                          </a:lnTo>
                          <a:lnTo>
                            <a:pt x="184" y="206"/>
                          </a:lnTo>
                          <a:lnTo>
                            <a:pt x="228" y="182"/>
                          </a:lnTo>
                          <a:lnTo>
                            <a:pt x="268" y="163"/>
                          </a:lnTo>
                          <a:lnTo>
                            <a:pt x="451" y="67"/>
                          </a:lnTo>
                          <a:lnTo>
                            <a:pt x="102" y="0"/>
                          </a:lnTo>
                          <a:close/>
                        </a:path>
                      </a:pathLst>
                    </a:custGeom>
                    <a:solidFill>
                      <a:srgbClr val="FF9F1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63528" name="Group 57">
                    <a:extLst>
                      <a:ext uri="{FF2B5EF4-FFF2-40B4-BE49-F238E27FC236}">
                        <a16:creationId xmlns:a16="http://schemas.microsoft.com/office/drawing/2014/main" id="{1D8927D0-7246-4B4C-A848-201AA0FDCF3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85" y="2168"/>
                    <a:ext cx="430" cy="490"/>
                    <a:chOff x="4785" y="2168"/>
                    <a:chExt cx="430" cy="490"/>
                  </a:xfrm>
                </p:grpSpPr>
                <p:grpSp>
                  <p:nvGrpSpPr>
                    <p:cNvPr id="63543" name="Group 33">
                      <a:extLst>
                        <a:ext uri="{FF2B5EF4-FFF2-40B4-BE49-F238E27FC236}">
                          <a16:creationId xmlns:a16="http://schemas.microsoft.com/office/drawing/2014/main" id="{BE89700A-DCA2-4E50-9B97-32FE5117920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13" y="2244"/>
                      <a:ext cx="313" cy="414"/>
                      <a:chOff x="4813" y="2244"/>
                      <a:chExt cx="313" cy="414"/>
                    </a:xfrm>
                  </p:grpSpPr>
                  <p:grpSp>
                    <p:nvGrpSpPr>
                      <p:cNvPr id="63567" name="Group 31">
                        <a:extLst>
                          <a:ext uri="{FF2B5EF4-FFF2-40B4-BE49-F238E27FC236}">
                            <a16:creationId xmlns:a16="http://schemas.microsoft.com/office/drawing/2014/main" id="{AA0A2BBF-39B6-413C-A226-3073D03489EE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13" y="2244"/>
                        <a:ext cx="313" cy="414"/>
                        <a:chOff x="4813" y="2244"/>
                        <a:chExt cx="313" cy="414"/>
                      </a:xfrm>
                    </p:grpSpPr>
                    <p:sp>
                      <p:nvSpPr>
                        <p:cNvPr id="63569" name="Freeform 28">
                          <a:extLst>
                            <a:ext uri="{FF2B5EF4-FFF2-40B4-BE49-F238E27FC236}">
                              <a16:creationId xmlns:a16="http://schemas.microsoft.com/office/drawing/2014/main" id="{0D810F91-E487-4C08-9811-EFC9A6AC9828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76" y="2590"/>
                          <a:ext cx="164" cy="67"/>
                        </a:xfrm>
                        <a:custGeom>
                          <a:avLst/>
                          <a:gdLst>
                            <a:gd name="T0" fmla="*/ 0 w 328"/>
                            <a:gd name="T1" fmla="*/ 0 h 134"/>
                            <a:gd name="T2" fmla="*/ 1 w 328"/>
                            <a:gd name="T3" fmla="*/ 1 h 134"/>
                            <a:gd name="T4" fmla="*/ 1 w 328"/>
                            <a:gd name="T5" fmla="*/ 1 h 134"/>
                            <a:gd name="T6" fmla="*/ 1 w 328"/>
                            <a:gd name="T7" fmla="*/ 1 h 134"/>
                            <a:gd name="T8" fmla="*/ 1 w 328"/>
                            <a:gd name="T9" fmla="*/ 1 h 134"/>
                            <a:gd name="T10" fmla="*/ 1 w 328"/>
                            <a:gd name="T11" fmla="*/ 1 h 134"/>
                            <a:gd name="T12" fmla="*/ 1 w 328"/>
                            <a:gd name="T13" fmla="*/ 1 h 134"/>
                            <a:gd name="T14" fmla="*/ 1 w 328"/>
                            <a:gd name="T15" fmla="*/ 1 h 134"/>
                            <a:gd name="T16" fmla="*/ 1 w 328"/>
                            <a:gd name="T17" fmla="*/ 1 h 134"/>
                            <a:gd name="T18" fmla="*/ 1 w 328"/>
                            <a:gd name="T19" fmla="*/ 1 h 134"/>
                            <a:gd name="T20" fmla="*/ 1 w 328"/>
                            <a:gd name="T21" fmla="*/ 1 h 134"/>
                            <a:gd name="T22" fmla="*/ 1 w 328"/>
                            <a:gd name="T23" fmla="*/ 1 h 134"/>
                            <a:gd name="T24" fmla="*/ 1 w 328"/>
                            <a:gd name="T25" fmla="*/ 1 h 134"/>
                            <a:gd name="T26" fmla="*/ 1 w 328"/>
                            <a:gd name="T27" fmla="*/ 1 h 134"/>
                            <a:gd name="T28" fmla="*/ 1 w 328"/>
                            <a:gd name="T29" fmla="*/ 1 h 134"/>
                            <a:gd name="T30" fmla="*/ 1 w 328"/>
                            <a:gd name="T31" fmla="*/ 1 h 134"/>
                            <a:gd name="T32" fmla="*/ 0 w 328"/>
                            <a:gd name="T33" fmla="*/ 0 h 134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</a:gdLst>
                          <a:ahLst/>
                          <a:cxnLst>
                            <a:cxn ang="T34">
                              <a:pos x="T0" y="T1"/>
                            </a:cxn>
                            <a:cxn ang="T35">
                              <a:pos x="T2" y="T3"/>
                            </a:cxn>
                            <a:cxn ang="T36">
                              <a:pos x="T4" y="T5"/>
                            </a:cxn>
                            <a:cxn ang="T37">
                              <a:pos x="T6" y="T7"/>
                            </a:cxn>
                            <a:cxn ang="T38">
                              <a:pos x="T8" y="T9"/>
                            </a:cxn>
                            <a:cxn ang="T39">
                              <a:pos x="T10" y="T11"/>
                            </a:cxn>
                            <a:cxn ang="T40">
                              <a:pos x="T12" y="T13"/>
                            </a:cxn>
                            <a:cxn ang="T41">
                              <a:pos x="T14" y="T15"/>
                            </a:cxn>
                            <a:cxn ang="T42">
                              <a:pos x="T16" y="T17"/>
                            </a:cxn>
                            <a:cxn ang="T43">
                              <a:pos x="T18" y="T19"/>
                            </a:cxn>
                            <a:cxn ang="T44">
                              <a:pos x="T20" y="T21"/>
                            </a:cxn>
                            <a:cxn ang="T45">
                              <a:pos x="T22" y="T23"/>
                            </a:cxn>
                            <a:cxn ang="T46">
                              <a:pos x="T24" y="T25"/>
                            </a:cxn>
                            <a:cxn ang="T47">
                              <a:pos x="T26" y="T27"/>
                            </a:cxn>
                            <a:cxn ang="T48">
                              <a:pos x="T28" y="T29"/>
                            </a:cxn>
                            <a:cxn ang="T49">
                              <a:pos x="T30" y="T31"/>
                            </a:cxn>
                            <a:cxn ang="T50">
                              <a:pos x="T32" y="T33"/>
                            </a:cxn>
                          </a:cxnLst>
                          <a:rect l="0" t="0" r="r" b="b"/>
                          <a:pathLst>
                            <a:path w="328" h="134">
                              <a:moveTo>
                                <a:pt x="0" y="0"/>
                              </a:moveTo>
                              <a:lnTo>
                                <a:pt x="6" y="22"/>
                              </a:lnTo>
                              <a:lnTo>
                                <a:pt x="15" y="39"/>
                              </a:lnTo>
                              <a:lnTo>
                                <a:pt x="26" y="55"/>
                              </a:lnTo>
                              <a:lnTo>
                                <a:pt x="45" y="76"/>
                              </a:lnTo>
                              <a:lnTo>
                                <a:pt x="64" y="90"/>
                              </a:lnTo>
                              <a:lnTo>
                                <a:pt x="86" y="104"/>
                              </a:lnTo>
                              <a:lnTo>
                                <a:pt x="113" y="118"/>
                              </a:lnTo>
                              <a:lnTo>
                                <a:pt x="137" y="125"/>
                              </a:lnTo>
                              <a:lnTo>
                                <a:pt x="172" y="132"/>
                              </a:lnTo>
                              <a:lnTo>
                                <a:pt x="198" y="134"/>
                              </a:lnTo>
                              <a:lnTo>
                                <a:pt x="243" y="132"/>
                              </a:lnTo>
                              <a:lnTo>
                                <a:pt x="266" y="126"/>
                              </a:lnTo>
                              <a:lnTo>
                                <a:pt x="285" y="118"/>
                              </a:lnTo>
                              <a:lnTo>
                                <a:pt x="304" y="104"/>
                              </a:lnTo>
                              <a:lnTo>
                                <a:pt x="328" y="8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7F3F00"/>
                        </a:solidFill>
                        <a:ln w="9525">
                          <a:solidFill>
                            <a:srgbClr val="7F3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70" name="Freeform 29">
                          <a:extLst>
                            <a:ext uri="{FF2B5EF4-FFF2-40B4-BE49-F238E27FC236}">
                              <a16:creationId xmlns:a16="http://schemas.microsoft.com/office/drawing/2014/main" id="{41A33819-3A1E-4682-BB7F-57A469D796F2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13" y="2244"/>
                          <a:ext cx="313" cy="413"/>
                        </a:xfrm>
                        <a:custGeom>
                          <a:avLst/>
                          <a:gdLst>
                            <a:gd name="T0" fmla="*/ 1 w 625"/>
                            <a:gd name="T1" fmla="*/ 1 h 825"/>
                            <a:gd name="T2" fmla="*/ 1 w 625"/>
                            <a:gd name="T3" fmla="*/ 1 h 825"/>
                            <a:gd name="T4" fmla="*/ 1 w 625"/>
                            <a:gd name="T5" fmla="*/ 1 h 825"/>
                            <a:gd name="T6" fmla="*/ 1 w 625"/>
                            <a:gd name="T7" fmla="*/ 1 h 825"/>
                            <a:gd name="T8" fmla="*/ 1 w 625"/>
                            <a:gd name="T9" fmla="*/ 1 h 825"/>
                            <a:gd name="T10" fmla="*/ 1 w 625"/>
                            <a:gd name="T11" fmla="*/ 1 h 825"/>
                            <a:gd name="T12" fmla="*/ 1 w 625"/>
                            <a:gd name="T13" fmla="*/ 1 h 825"/>
                            <a:gd name="T14" fmla="*/ 1 w 625"/>
                            <a:gd name="T15" fmla="*/ 1 h 825"/>
                            <a:gd name="T16" fmla="*/ 1 w 625"/>
                            <a:gd name="T17" fmla="*/ 1 h 825"/>
                            <a:gd name="T18" fmla="*/ 1 w 625"/>
                            <a:gd name="T19" fmla="*/ 1 h 825"/>
                            <a:gd name="T20" fmla="*/ 1 w 625"/>
                            <a:gd name="T21" fmla="*/ 1 h 825"/>
                            <a:gd name="T22" fmla="*/ 1 w 625"/>
                            <a:gd name="T23" fmla="*/ 1 h 825"/>
                            <a:gd name="T24" fmla="*/ 1 w 625"/>
                            <a:gd name="T25" fmla="*/ 1 h 825"/>
                            <a:gd name="T26" fmla="*/ 1 w 625"/>
                            <a:gd name="T27" fmla="*/ 0 h 825"/>
                            <a:gd name="T28" fmla="*/ 1 w 625"/>
                            <a:gd name="T29" fmla="*/ 1 h 825"/>
                            <a:gd name="T30" fmla="*/ 1 w 625"/>
                            <a:gd name="T31" fmla="*/ 1 h 825"/>
                            <a:gd name="T32" fmla="*/ 1 w 625"/>
                            <a:gd name="T33" fmla="*/ 1 h 825"/>
                            <a:gd name="T34" fmla="*/ 1 w 625"/>
                            <a:gd name="T35" fmla="*/ 1 h 825"/>
                            <a:gd name="T36" fmla="*/ 1 w 625"/>
                            <a:gd name="T37" fmla="*/ 1 h 825"/>
                            <a:gd name="T38" fmla="*/ 1 w 625"/>
                            <a:gd name="T39" fmla="*/ 1 h 825"/>
                            <a:gd name="T40" fmla="*/ 1 w 625"/>
                            <a:gd name="T41" fmla="*/ 1 h 825"/>
                            <a:gd name="T42" fmla="*/ 1 w 625"/>
                            <a:gd name="T43" fmla="*/ 1 h 825"/>
                            <a:gd name="T44" fmla="*/ 1 w 625"/>
                            <a:gd name="T45" fmla="*/ 1 h 825"/>
                            <a:gd name="T46" fmla="*/ 1 w 625"/>
                            <a:gd name="T47" fmla="*/ 1 h 825"/>
                            <a:gd name="T48" fmla="*/ 1 w 625"/>
                            <a:gd name="T49" fmla="*/ 1 h 825"/>
                            <a:gd name="T50" fmla="*/ 1 w 625"/>
                            <a:gd name="T51" fmla="*/ 1 h 825"/>
                            <a:gd name="T52" fmla="*/ 1 w 625"/>
                            <a:gd name="T53" fmla="*/ 1 h 825"/>
                            <a:gd name="T54" fmla="*/ 0 w 625"/>
                            <a:gd name="T55" fmla="*/ 1 h 825"/>
                            <a:gd name="T56" fmla="*/ 1 w 625"/>
                            <a:gd name="T57" fmla="*/ 1 h 825"/>
                            <a:gd name="T58" fmla="*/ 1 w 625"/>
                            <a:gd name="T59" fmla="*/ 1 h 825"/>
                            <a:gd name="T60" fmla="*/ 1 w 625"/>
                            <a:gd name="T61" fmla="*/ 1 h 825"/>
                            <a:gd name="T62" fmla="*/ 1 w 625"/>
                            <a:gd name="T63" fmla="*/ 1 h 825"/>
                            <a:gd name="T64" fmla="*/ 1 w 625"/>
                            <a:gd name="T65" fmla="*/ 1 h 825"/>
                            <a:gd name="T66" fmla="*/ 1 w 625"/>
                            <a:gd name="T67" fmla="*/ 1 h 825"/>
                            <a:gd name="T68" fmla="*/ 1 w 625"/>
                            <a:gd name="T69" fmla="*/ 1 h 825"/>
                            <a:gd name="T70" fmla="*/ 1 w 625"/>
                            <a:gd name="T71" fmla="*/ 1 h 825"/>
                            <a:gd name="T72" fmla="*/ 1 w 625"/>
                            <a:gd name="T73" fmla="*/ 1 h 825"/>
                            <a:gd name="T74" fmla="*/ 1 w 625"/>
                            <a:gd name="T75" fmla="*/ 1 h 825"/>
                            <a:gd name="T76" fmla="*/ 1 w 625"/>
                            <a:gd name="T77" fmla="*/ 1 h 825"/>
                            <a:gd name="T78" fmla="*/ 1 w 625"/>
                            <a:gd name="T79" fmla="*/ 1 h 825"/>
                            <a:gd name="T80" fmla="*/ 1 w 625"/>
                            <a:gd name="T81" fmla="*/ 1 h 825"/>
                            <a:gd name="T82" fmla="*/ 1 w 625"/>
                            <a:gd name="T83" fmla="*/ 1 h 825"/>
                            <a:gd name="T84" fmla="*/ 1 w 625"/>
                            <a:gd name="T85" fmla="*/ 1 h 825"/>
                            <a:gd name="T86" fmla="*/ 1 w 625"/>
                            <a:gd name="T87" fmla="*/ 1 h 825"/>
                            <a:gd name="T88" fmla="*/ 1 w 625"/>
                            <a:gd name="T89" fmla="*/ 1 h 825"/>
                            <a:gd name="T90" fmla="*/ 1 w 625"/>
                            <a:gd name="T91" fmla="*/ 1 h 825"/>
                            <a:gd name="T92" fmla="*/ 1 w 625"/>
                            <a:gd name="T93" fmla="*/ 1 h 825"/>
                            <a:gd name="T94" fmla="*/ 1 w 625"/>
                            <a:gd name="T95" fmla="*/ 1 h 825"/>
                            <a:gd name="T96" fmla="*/ 1 w 625"/>
                            <a:gd name="T97" fmla="*/ 1 h 825"/>
                            <a:gd name="T98" fmla="*/ 1 w 625"/>
                            <a:gd name="T99" fmla="*/ 1 h 825"/>
                            <a:gd name="T100" fmla="*/ 1 w 625"/>
                            <a:gd name="T101" fmla="*/ 1 h 825"/>
                            <a:gd name="T102" fmla="*/ 1 w 625"/>
                            <a:gd name="T103" fmla="*/ 1 h 825"/>
                            <a:gd name="T104" fmla="*/ 1 w 625"/>
                            <a:gd name="T105" fmla="*/ 1 h 825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</a:gdLst>
                          <a:ahLst/>
                          <a:cxnLst>
                            <a:cxn ang="T106">
                              <a:pos x="T0" y="T1"/>
                            </a:cxn>
                            <a:cxn ang="T107">
                              <a:pos x="T2" y="T3"/>
                            </a:cxn>
                            <a:cxn ang="T108">
                              <a:pos x="T4" y="T5"/>
                            </a:cxn>
                            <a:cxn ang="T109">
                              <a:pos x="T6" y="T7"/>
                            </a:cxn>
                            <a:cxn ang="T110">
                              <a:pos x="T8" y="T9"/>
                            </a:cxn>
                            <a:cxn ang="T111">
                              <a:pos x="T10" y="T11"/>
                            </a:cxn>
                            <a:cxn ang="T112">
                              <a:pos x="T12" y="T13"/>
                            </a:cxn>
                            <a:cxn ang="T113">
                              <a:pos x="T14" y="T15"/>
                            </a:cxn>
                            <a:cxn ang="T114">
                              <a:pos x="T16" y="T17"/>
                            </a:cxn>
                            <a:cxn ang="T115">
                              <a:pos x="T18" y="T19"/>
                            </a:cxn>
                            <a:cxn ang="T116">
                              <a:pos x="T20" y="T21"/>
                            </a:cxn>
                            <a:cxn ang="T117">
                              <a:pos x="T22" y="T23"/>
                            </a:cxn>
                            <a:cxn ang="T118">
                              <a:pos x="T24" y="T25"/>
                            </a:cxn>
                            <a:cxn ang="T119">
                              <a:pos x="T26" y="T27"/>
                            </a:cxn>
                            <a:cxn ang="T120">
                              <a:pos x="T28" y="T29"/>
                            </a:cxn>
                            <a:cxn ang="T121">
                              <a:pos x="T30" y="T31"/>
                            </a:cxn>
                            <a:cxn ang="T122">
                              <a:pos x="T32" y="T33"/>
                            </a:cxn>
                            <a:cxn ang="T123">
                              <a:pos x="T34" y="T35"/>
                            </a:cxn>
                            <a:cxn ang="T124">
                              <a:pos x="T36" y="T37"/>
                            </a:cxn>
                            <a:cxn ang="T125">
                              <a:pos x="T38" y="T39"/>
                            </a:cxn>
                            <a:cxn ang="T126">
                              <a:pos x="T40" y="T41"/>
                            </a:cxn>
                            <a:cxn ang="T127">
                              <a:pos x="T42" y="T43"/>
                            </a:cxn>
                            <a:cxn ang="T128">
                              <a:pos x="T44" y="T45"/>
                            </a:cxn>
                            <a:cxn ang="T129">
                              <a:pos x="T46" y="T47"/>
                            </a:cxn>
                            <a:cxn ang="T130">
                              <a:pos x="T48" y="T49"/>
                            </a:cxn>
                            <a:cxn ang="T131">
                              <a:pos x="T50" y="T51"/>
                            </a:cxn>
                            <a:cxn ang="T132">
                              <a:pos x="T52" y="T53"/>
                            </a:cxn>
                            <a:cxn ang="T133">
                              <a:pos x="T54" y="T55"/>
                            </a:cxn>
                            <a:cxn ang="T134">
                              <a:pos x="T56" y="T57"/>
                            </a:cxn>
                            <a:cxn ang="T135">
                              <a:pos x="T58" y="T59"/>
                            </a:cxn>
                            <a:cxn ang="T136">
                              <a:pos x="T60" y="T61"/>
                            </a:cxn>
                            <a:cxn ang="T137">
                              <a:pos x="T62" y="T63"/>
                            </a:cxn>
                            <a:cxn ang="T138">
                              <a:pos x="T64" y="T65"/>
                            </a:cxn>
                            <a:cxn ang="T139">
                              <a:pos x="T66" y="T67"/>
                            </a:cxn>
                            <a:cxn ang="T140">
                              <a:pos x="T68" y="T69"/>
                            </a:cxn>
                            <a:cxn ang="T141">
                              <a:pos x="T70" y="T71"/>
                            </a:cxn>
                            <a:cxn ang="T142">
                              <a:pos x="T72" y="T73"/>
                            </a:cxn>
                            <a:cxn ang="T143">
                              <a:pos x="T74" y="T75"/>
                            </a:cxn>
                            <a:cxn ang="T144">
                              <a:pos x="T76" y="T77"/>
                            </a:cxn>
                            <a:cxn ang="T145">
                              <a:pos x="T78" y="T79"/>
                            </a:cxn>
                            <a:cxn ang="T146">
                              <a:pos x="T80" y="T81"/>
                            </a:cxn>
                            <a:cxn ang="T147">
                              <a:pos x="T82" y="T83"/>
                            </a:cxn>
                            <a:cxn ang="T148">
                              <a:pos x="T84" y="T85"/>
                            </a:cxn>
                            <a:cxn ang="T149">
                              <a:pos x="T86" y="T87"/>
                            </a:cxn>
                            <a:cxn ang="T150">
                              <a:pos x="T88" y="T89"/>
                            </a:cxn>
                            <a:cxn ang="T151">
                              <a:pos x="T90" y="T91"/>
                            </a:cxn>
                            <a:cxn ang="T152">
                              <a:pos x="T92" y="T93"/>
                            </a:cxn>
                            <a:cxn ang="T153">
                              <a:pos x="T94" y="T95"/>
                            </a:cxn>
                            <a:cxn ang="T154">
                              <a:pos x="T96" y="T97"/>
                            </a:cxn>
                            <a:cxn ang="T155">
                              <a:pos x="T98" y="T99"/>
                            </a:cxn>
                            <a:cxn ang="T156">
                              <a:pos x="T100" y="T101"/>
                            </a:cxn>
                            <a:cxn ang="T157">
                              <a:pos x="T102" y="T103"/>
                            </a:cxn>
                            <a:cxn ang="T158">
                              <a:pos x="T104" y="T105"/>
                            </a:cxn>
                          </a:cxnLst>
                          <a:rect l="0" t="0" r="r" b="b"/>
                          <a:pathLst>
                            <a:path w="625" h="825">
                              <a:moveTo>
                                <a:pt x="464" y="756"/>
                              </a:moveTo>
                              <a:lnTo>
                                <a:pt x="480" y="732"/>
                              </a:lnTo>
                              <a:lnTo>
                                <a:pt x="494" y="707"/>
                              </a:lnTo>
                              <a:lnTo>
                                <a:pt x="527" y="637"/>
                              </a:lnTo>
                              <a:lnTo>
                                <a:pt x="571" y="528"/>
                              </a:lnTo>
                              <a:lnTo>
                                <a:pt x="595" y="442"/>
                              </a:lnTo>
                              <a:lnTo>
                                <a:pt x="609" y="363"/>
                              </a:lnTo>
                              <a:lnTo>
                                <a:pt x="625" y="252"/>
                              </a:lnTo>
                              <a:lnTo>
                                <a:pt x="620" y="153"/>
                              </a:lnTo>
                              <a:lnTo>
                                <a:pt x="599" y="98"/>
                              </a:lnTo>
                              <a:lnTo>
                                <a:pt x="554" y="55"/>
                              </a:lnTo>
                              <a:lnTo>
                                <a:pt x="486" y="19"/>
                              </a:lnTo>
                              <a:lnTo>
                                <a:pt x="420" y="5"/>
                              </a:lnTo>
                              <a:lnTo>
                                <a:pt x="355" y="0"/>
                              </a:lnTo>
                              <a:lnTo>
                                <a:pt x="292" y="6"/>
                              </a:lnTo>
                              <a:lnTo>
                                <a:pt x="230" y="16"/>
                              </a:lnTo>
                              <a:lnTo>
                                <a:pt x="186" y="31"/>
                              </a:lnTo>
                              <a:lnTo>
                                <a:pt x="143" y="61"/>
                              </a:lnTo>
                              <a:lnTo>
                                <a:pt x="109" y="101"/>
                              </a:lnTo>
                              <a:lnTo>
                                <a:pt x="79" y="154"/>
                              </a:lnTo>
                              <a:lnTo>
                                <a:pt x="60" y="205"/>
                              </a:lnTo>
                              <a:lnTo>
                                <a:pt x="44" y="259"/>
                              </a:lnTo>
                              <a:lnTo>
                                <a:pt x="41" y="322"/>
                              </a:lnTo>
                              <a:lnTo>
                                <a:pt x="36" y="361"/>
                              </a:lnTo>
                              <a:lnTo>
                                <a:pt x="39" y="390"/>
                              </a:lnTo>
                              <a:lnTo>
                                <a:pt x="17" y="393"/>
                              </a:lnTo>
                              <a:lnTo>
                                <a:pt x="3" y="407"/>
                              </a:lnTo>
                              <a:lnTo>
                                <a:pt x="0" y="423"/>
                              </a:lnTo>
                              <a:lnTo>
                                <a:pt x="13" y="459"/>
                              </a:lnTo>
                              <a:lnTo>
                                <a:pt x="30" y="476"/>
                              </a:lnTo>
                              <a:lnTo>
                                <a:pt x="44" y="500"/>
                              </a:lnTo>
                              <a:lnTo>
                                <a:pt x="66" y="516"/>
                              </a:lnTo>
                              <a:lnTo>
                                <a:pt x="95" y="516"/>
                              </a:lnTo>
                              <a:lnTo>
                                <a:pt x="88" y="560"/>
                              </a:lnTo>
                              <a:lnTo>
                                <a:pt x="98" y="609"/>
                              </a:lnTo>
                              <a:lnTo>
                                <a:pt x="112" y="655"/>
                              </a:lnTo>
                              <a:lnTo>
                                <a:pt x="121" y="689"/>
                              </a:lnTo>
                              <a:lnTo>
                                <a:pt x="132" y="715"/>
                              </a:lnTo>
                              <a:lnTo>
                                <a:pt x="145" y="734"/>
                              </a:lnTo>
                              <a:lnTo>
                                <a:pt x="161" y="752"/>
                              </a:lnTo>
                              <a:lnTo>
                                <a:pt x="178" y="773"/>
                              </a:lnTo>
                              <a:lnTo>
                                <a:pt x="203" y="790"/>
                              </a:lnTo>
                              <a:lnTo>
                                <a:pt x="224" y="801"/>
                              </a:lnTo>
                              <a:lnTo>
                                <a:pt x="246" y="811"/>
                              </a:lnTo>
                              <a:lnTo>
                                <a:pt x="268" y="816"/>
                              </a:lnTo>
                              <a:lnTo>
                                <a:pt x="290" y="820"/>
                              </a:lnTo>
                              <a:lnTo>
                                <a:pt x="315" y="823"/>
                              </a:lnTo>
                              <a:lnTo>
                                <a:pt x="342" y="825"/>
                              </a:lnTo>
                              <a:lnTo>
                                <a:pt x="372" y="822"/>
                              </a:lnTo>
                              <a:lnTo>
                                <a:pt x="399" y="814"/>
                              </a:lnTo>
                              <a:lnTo>
                                <a:pt x="420" y="803"/>
                              </a:lnTo>
                              <a:lnTo>
                                <a:pt x="443" y="781"/>
                              </a:lnTo>
                              <a:lnTo>
                                <a:pt x="464" y="75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9F7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71" name="Freeform 30">
                          <a:extLst>
                            <a:ext uri="{FF2B5EF4-FFF2-40B4-BE49-F238E27FC236}">
                              <a16:creationId xmlns:a16="http://schemas.microsoft.com/office/drawing/2014/main" id="{BBCAEF59-772D-4E13-87FC-38D2F2FAC438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48" y="2509"/>
                          <a:ext cx="151" cy="149"/>
                        </a:xfrm>
                        <a:custGeom>
                          <a:avLst/>
                          <a:gdLst>
                            <a:gd name="T0" fmla="*/ 0 w 303"/>
                            <a:gd name="T1" fmla="*/ 1 h 297"/>
                            <a:gd name="T2" fmla="*/ 0 w 303"/>
                            <a:gd name="T3" fmla="*/ 1 h 297"/>
                            <a:gd name="T4" fmla="*/ 0 w 303"/>
                            <a:gd name="T5" fmla="*/ 1 h 297"/>
                            <a:gd name="T6" fmla="*/ 0 w 303"/>
                            <a:gd name="T7" fmla="*/ 1 h 297"/>
                            <a:gd name="T8" fmla="*/ 0 w 303"/>
                            <a:gd name="T9" fmla="*/ 0 h 297"/>
                            <a:gd name="T10" fmla="*/ 0 w 303"/>
                            <a:gd name="T11" fmla="*/ 1 h 297"/>
                            <a:gd name="T12" fmla="*/ 0 w 303"/>
                            <a:gd name="T13" fmla="*/ 1 h 297"/>
                            <a:gd name="T14" fmla="*/ 0 w 303"/>
                            <a:gd name="T15" fmla="*/ 1 h 297"/>
                            <a:gd name="T16" fmla="*/ 0 w 303"/>
                            <a:gd name="T17" fmla="*/ 1 h 297"/>
                            <a:gd name="T18" fmla="*/ 0 w 303"/>
                            <a:gd name="T19" fmla="*/ 1 h 297"/>
                            <a:gd name="T20" fmla="*/ 0 w 303"/>
                            <a:gd name="T21" fmla="*/ 1 h 297"/>
                            <a:gd name="T22" fmla="*/ 0 w 303"/>
                            <a:gd name="T23" fmla="*/ 1 h 297"/>
                            <a:gd name="T24" fmla="*/ 0 w 303"/>
                            <a:gd name="T25" fmla="*/ 1 h 297"/>
                            <a:gd name="T26" fmla="*/ 0 w 303"/>
                            <a:gd name="T27" fmla="*/ 1 h 297"/>
                            <a:gd name="T28" fmla="*/ 0 w 303"/>
                            <a:gd name="T29" fmla="*/ 1 h 297"/>
                            <a:gd name="T30" fmla="*/ 0 w 303"/>
                            <a:gd name="T31" fmla="*/ 1 h 297"/>
                            <a:gd name="T32" fmla="*/ 0 w 303"/>
                            <a:gd name="T33" fmla="*/ 1 h 297"/>
                            <a:gd name="T34" fmla="*/ 0 w 303"/>
                            <a:gd name="T35" fmla="*/ 1 h 297"/>
                            <a:gd name="T36" fmla="*/ 0 w 303"/>
                            <a:gd name="T37" fmla="*/ 1 h 297"/>
                            <a:gd name="T38" fmla="*/ 0 w 303"/>
                            <a:gd name="T39" fmla="*/ 1 h 297"/>
                            <a:gd name="T40" fmla="*/ 0 w 303"/>
                            <a:gd name="T41" fmla="*/ 1 h 297"/>
                            <a:gd name="T42" fmla="*/ 0 w 303"/>
                            <a:gd name="T43" fmla="*/ 1 h 297"/>
                            <a:gd name="T44" fmla="*/ 0 w 303"/>
                            <a:gd name="T45" fmla="*/ 1 h 297"/>
                            <a:gd name="T46" fmla="*/ 0 w 303"/>
                            <a:gd name="T47" fmla="*/ 1 h 297"/>
                            <a:gd name="T48" fmla="*/ 0 w 303"/>
                            <a:gd name="T49" fmla="*/ 1 h 297"/>
                            <a:gd name="T50" fmla="*/ 0 w 303"/>
                            <a:gd name="T51" fmla="*/ 1 h 297"/>
                            <a:gd name="T52" fmla="*/ 0 w 303"/>
                            <a:gd name="T53" fmla="*/ 1 h 297"/>
                            <a:gd name="T54" fmla="*/ 0 w 303"/>
                            <a:gd name="T55" fmla="*/ 1 h 297"/>
                            <a:gd name="T56" fmla="*/ 0 w 303"/>
                            <a:gd name="T57" fmla="*/ 1 h 297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</a:gdLst>
                          <a:ahLst/>
                          <a:cxnLst>
                            <a:cxn ang="T58">
                              <a:pos x="T0" y="T1"/>
                            </a:cxn>
                            <a:cxn ang="T59">
                              <a:pos x="T2" y="T3"/>
                            </a:cxn>
                            <a:cxn ang="T60">
                              <a:pos x="T4" y="T5"/>
                            </a:cxn>
                            <a:cxn ang="T61">
                              <a:pos x="T6" y="T7"/>
                            </a:cxn>
                            <a:cxn ang="T62">
                              <a:pos x="T8" y="T9"/>
                            </a:cxn>
                            <a:cxn ang="T63">
                              <a:pos x="T10" y="T11"/>
                            </a:cxn>
                            <a:cxn ang="T64">
                              <a:pos x="T12" y="T13"/>
                            </a:cxn>
                            <a:cxn ang="T65">
                              <a:pos x="T14" y="T15"/>
                            </a:cxn>
                            <a:cxn ang="T66">
                              <a:pos x="T16" y="T17"/>
                            </a:cxn>
                            <a:cxn ang="T67">
                              <a:pos x="T18" y="T19"/>
                            </a:cxn>
                            <a:cxn ang="T68">
                              <a:pos x="T20" y="T21"/>
                            </a:cxn>
                            <a:cxn ang="T69">
                              <a:pos x="T22" y="T23"/>
                            </a:cxn>
                            <a:cxn ang="T70">
                              <a:pos x="T24" y="T25"/>
                            </a:cxn>
                            <a:cxn ang="T71">
                              <a:pos x="T26" y="T27"/>
                            </a:cxn>
                            <a:cxn ang="T72">
                              <a:pos x="T28" y="T29"/>
                            </a:cxn>
                            <a:cxn ang="T73">
                              <a:pos x="T30" y="T31"/>
                            </a:cxn>
                            <a:cxn ang="T74">
                              <a:pos x="T32" y="T33"/>
                            </a:cxn>
                            <a:cxn ang="T75">
                              <a:pos x="T34" y="T35"/>
                            </a:cxn>
                            <a:cxn ang="T76">
                              <a:pos x="T36" y="T37"/>
                            </a:cxn>
                            <a:cxn ang="T77">
                              <a:pos x="T38" y="T39"/>
                            </a:cxn>
                            <a:cxn ang="T78">
                              <a:pos x="T40" y="T41"/>
                            </a:cxn>
                            <a:cxn ang="T79">
                              <a:pos x="T42" y="T43"/>
                            </a:cxn>
                            <a:cxn ang="T80">
                              <a:pos x="T44" y="T45"/>
                            </a:cxn>
                            <a:cxn ang="T81">
                              <a:pos x="T46" y="T47"/>
                            </a:cxn>
                            <a:cxn ang="T82">
                              <a:pos x="T48" y="T49"/>
                            </a:cxn>
                            <a:cxn ang="T83">
                              <a:pos x="T50" y="T51"/>
                            </a:cxn>
                            <a:cxn ang="T84">
                              <a:pos x="T52" y="T53"/>
                            </a:cxn>
                            <a:cxn ang="T85">
                              <a:pos x="T54" y="T55"/>
                            </a:cxn>
                            <a:cxn ang="T86">
                              <a:pos x="T56" y="T57"/>
                            </a:cxn>
                          </a:cxnLst>
                          <a:rect l="0" t="0" r="r" b="b"/>
                          <a:pathLst>
                            <a:path w="303" h="297">
                              <a:moveTo>
                                <a:pt x="196" y="227"/>
                              </a:moveTo>
                              <a:lnTo>
                                <a:pt x="212" y="204"/>
                              </a:lnTo>
                              <a:lnTo>
                                <a:pt x="226" y="178"/>
                              </a:lnTo>
                              <a:lnTo>
                                <a:pt x="259" y="109"/>
                              </a:lnTo>
                              <a:lnTo>
                                <a:pt x="303" y="0"/>
                              </a:lnTo>
                              <a:lnTo>
                                <a:pt x="271" y="46"/>
                              </a:lnTo>
                              <a:lnTo>
                                <a:pt x="241" y="90"/>
                              </a:lnTo>
                              <a:lnTo>
                                <a:pt x="226" y="121"/>
                              </a:lnTo>
                              <a:lnTo>
                                <a:pt x="219" y="148"/>
                              </a:lnTo>
                              <a:lnTo>
                                <a:pt x="204" y="183"/>
                              </a:lnTo>
                              <a:lnTo>
                                <a:pt x="188" y="213"/>
                              </a:lnTo>
                              <a:lnTo>
                                <a:pt x="169" y="230"/>
                              </a:lnTo>
                              <a:lnTo>
                                <a:pt x="153" y="246"/>
                              </a:lnTo>
                              <a:lnTo>
                                <a:pt x="134" y="257"/>
                              </a:lnTo>
                              <a:lnTo>
                                <a:pt x="106" y="248"/>
                              </a:lnTo>
                              <a:lnTo>
                                <a:pt x="100" y="230"/>
                              </a:lnTo>
                              <a:lnTo>
                                <a:pt x="77" y="210"/>
                              </a:lnTo>
                              <a:lnTo>
                                <a:pt x="84" y="246"/>
                              </a:lnTo>
                              <a:lnTo>
                                <a:pt x="68" y="270"/>
                              </a:lnTo>
                              <a:lnTo>
                                <a:pt x="51" y="281"/>
                              </a:lnTo>
                              <a:lnTo>
                                <a:pt x="0" y="287"/>
                              </a:lnTo>
                              <a:lnTo>
                                <a:pt x="22" y="292"/>
                              </a:lnTo>
                              <a:lnTo>
                                <a:pt x="47" y="295"/>
                              </a:lnTo>
                              <a:lnTo>
                                <a:pt x="74" y="297"/>
                              </a:lnTo>
                              <a:lnTo>
                                <a:pt x="104" y="293"/>
                              </a:lnTo>
                              <a:lnTo>
                                <a:pt x="131" y="286"/>
                              </a:lnTo>
                              <a:lnTo>
                                <a:pt x="152" y="275"/>
                              </a:lnTo>
                              <a:lnTo>
                                <a:pt x="175" y="252"/>
                              </a:lnTo>
                              <a:lnTo>
                                <a:pt x="196" y="22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7F3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3568" name="Freeform 32">
                        <a:extLst>
                          <a:ext uri="{FF2B5EF4-FFF2-40B4-BE49-F238E27FC236}">
                            <a16:creationId xmlns:a16="http://schemas.microsoft.com/office/drawing/2014/main" id="{DE440967-DE0F-4EA1-A403-1C9E33B69BB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14" y="2450"/>
                        <a:ext cx="66" cy="141"/>
                      </a:xfrm>
                      <a:custGeom>
                        <a:avLst/>
                        <a:gdLst>
                          <a:gd name="T0" fmla="*/ 1 w 131"/>
                          <a:gd name="T1" fmla="*/ 0 h 283"/>
                          <a:gd name="T2" fmla="*/ 1 w 131"/>
                          <a:gd name="T3" fmla="*/ 0 h 283"/>
                          <a:gd name="T4" fmla="*/ 1 w 131"/>
                          <a:gd name="T5" fmla="*/ 0 h 283"/>
                          <a:gd name="T6" fmla="*/ 1 w 131"/>
                          <a:gd name="T7" fmla="*/ 0 h 283"/>
                          <a:gd name="T8" fmla="*/ 1 w 131"/>
                          <a:gd name="T9" fmla="*/ 0 h 283"/>
                          <a:gd name="T10" fmla="*/ 1 w 131"/>
                          <a:gd name="T11" fmla="*/ 0 h 283"/>
                          <a:gd name="T12" fmla="*/ 1 w 131"/>
                          <a:gd name="T13" fmla="*/ 0 h 283"/>
                          <a:gd name="T14" fmla="*/ 1 w 131"/>
                          <a:gd name="T15" fmla="*/ 0 h 283"/>
                          <a:gd name="T16" fmla="*/ 1 w 131"/>
                          <a:gd name="T17" fmla="*/ 0 h 283"/>
                          <a:gd name="T18" fmla="*/ 1 w 131"/>
                          <a:gd name="T19" fmla="*/ 0 h 283"/>
                          <a:gd name="T20" fmla="*/ 1 w 131"/>
                          <a:gd name="T21" fmla="*/ 0 h 283"/>
                          <a:gd name="T22" fmla="*/ 1 w 131"/>
                          <a:gd name="T23" fmla="*/ 0 h 283"/>
                          <a:gd name="T24" fmla="*/ 1 w 131"/>
                          <a:gd name="T25" fmla="*/ 0 h 283"/>
                          <a:gd name="T26" fmla="*/ 1 w 131"/>
                          <a:gd name="T27" fmla="*/ 0 h 283"/>
                          <a:gd name="T28" fmla="*/ 1 w 131"/>
                          <a:gd name="T29" fmla="*/ 0 h 283"/>
                          <a:gd name="T30" fmla="*/ 1 w 131"/>
                          <a:gd name="T31" fmla="*/ 0 h 283"/>
                          <a:gd name="T32" fmla="*/ 1 w 131"/>
                          <a:gd name="T33" fmla="*/ 0 h 283"/>
                          <a:gd name="T34" fmla="*/ 0 w 131"/>
                          <a:gd name="T35" fmla="*/ 0 h 283"/>
                          <a:gd name="T36" fmla="*/ 1 w 131"/>
                          <a:gd name="T37" fmla="*/ 0 h 283"/>
                          <a:gd name="T38" fmla="*/ 1 w 131"/>
                          <a:gd name="T39" fmla="*/ 0 h 283"/>
                          <a:gd name="T40" fmla="*/ 1 w 131"/>
                          <a:gd name="T41" fmla="*/ 0 h 283"/>
                          <a:gd name="T42" fmla="*/ 1 w 131"/>
                          <a:gd name="T43" fmla="*/ 0 h 283"/>
                          <a:gd name="T44" fmla="*/ 1 w 131"/>
                          <a:gd name="T45" fmla="*/ 0 h 283"/>
                          <a:gd name="T46" fmla="*/ 1 w 131"/>
                          <a:gd name="T47" fmla="*/ 0 h 283"/>
                          <a:gd name="T48" fmla="*/ 1 w 131"/>
                          <a:gd name="T49" fmla="*/ 0 h 283"/>
                          <a:gd name="T50" fmla="*/ 1 w 131"/>
                          <a:gd name="T51" fmla="*/ 0 h 283"/>
                          <a:gd name="T52" fmla="*/ 1 w 131"/>
                          <a:gd name="T53" fmla="*/ 0 h 283"/>
                          <a:gd name="T54" fmla="*/ 1 w 131"/>
                          <a:gd name="T55" fmla="*/ 0 h 283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</a:gdLst>
                        <a:ahLst/>
                        <a:cxnLst>
                          <a:cxn ang="T56">
                            <a:pos x="T0" y="T1"/>
                          </a:cxn>
                          <a:cxn ang="T57">
                            <a:pos x="T2" y="T3"/>
                          </a:cxn>
                          <a:cxn ang="T58">
                            <a:pos x="T4" y="T5"/>
                          </a:cxn>
                          <a:cxn ang="T59">
                            <a:pos x="T6" y="T7"/>
                          </a:cxn>
                          <a:cxn ang="T60">
                            <a:pos x="T8" y="T9"/>
                          </a:cxn>
                          <a:cxn ang="T61">
                            <a:pos x="T10" y="T11"/>
                          </a:cxn>
                          <a:cxn ang="T62">
                            <a:pos x="T12" y="T13"/>
                          </a:cxn>
                          <a:cxn ang="T63">
                            <a:pos x="T14" y="T15"/>
                          </a:cxn>
                          <a:cxn ang="T64">
                            <a:pos x="T16" y="T17"/>
                          </a:cxn>
                          <a:cxn ang="T65">
                            <a:pos x="T18" y="T19"/>
                          </a:cxn>
                          <a:cxn ang="T66">
                            <a:pos x="T20" y="T21"/>
                          </a:cxn>
                          <a:cxn ang="T67">
                            <a:pos x="T22" y="T23"/>
                          </a:cxn>
                          <a:cxn ang="T68">
                            <a:pos x="T24" y="T25"/>
                          </a:cxn>
                          <a:cxn ang="T69">
                            <a:pos x="T26" y="T27"/>
                          </a:cxn>
                          <a:cxn ang="T70">
                            <a:pos x="T28" y="T29"/>
                          </a:cxn>
                          <a:cxn ang="T71">
                            <a:pos x="T30" y="T31"/>
                          </a:cxn>
                          <a:cxn ang="T72">
                            <a:pos x="T32" y="T33"/>
                          </a:cxn>
                          <a:cxn ang="T73">
                            <a:pos x="T34" y="T35"/>
                          </a:cxn>
                          <a:cxn ang="T74">
                            <a:pos x="T36" y="T37"/>
                          </a:cxn>
                          <a:cxn ang="T75">
                            <a:pos x="T38" y="T39"/>
                          </a:cxn>
                          <a:cxn ang="T76">
                            <a:pos x="T40" y="T41"/>
                          </a:cxn>
                          <a:cxn ang="T77">
                            <a:pos x="T42" y="T43"/>
                          </a:cxn>
                          <a:cxn ang="T78">
                            <a:pos x="T44" y="T45"/>
                          </a:cxn>
                          <a:cxn ang="T79">
                            <a:pos x="T46" y="T47"/>
                          </a:cxn>
                          <a:cxn ang="T80">
                            <a:pos x="T48" y="T49"/>
                          </a:cxn>
                          <a:cxn ang="T81">
                            <a:pos x="T50" y="T51"/>
                          </a:cxn>
                          <a:cxn ang="T82">
                            <a:pos x="T52" y="T53"/>
                          </a:cxn>
                          <a:cxn ang="T83">
                            <a:pos x="T54" y="T55"/>
                          </a:cxn>
                        </a:cxnLst>
                        <a:rect l="0" t="0" r="r" b="b"/>
                        <a:pathLst>
                          <a:path w="131" h="283">
                            <a:moveTo>
                              <a:pt x="122" y="230"/>
                            </a:moveTo>
                            <a:lnTo>
                              <a:pt x="114" y="212"/>
                            </a:lnTo>
                            <a:lnTo>
                              <a:pt x="114" y="189"/>
                            </a:lnTo>
                            <a:lnTo>
                              <a:pt x="117" y="172"/>
                            </a:lnTo>
                            <a:lnTo>
                              <a:pt x="122" y="152"/>
                            </a:lnTo>
                            <a:lnTo>
                              <a:pt x="127" y="129"/>
                            </a:lnTo>
                            <a:lnTo>
                              <a:pt x="127" y="112"/>
                            </a:lnTo>
                            <a:lnTo>
                              <a:pt x="127" y="95"/>
                            </a:lnTo>
                            <a:lnTo>
                              <a:pt x="131" y="73"/>
                            </a:lnTo>
                            <a:lnTo>
                              <a:pt x="124" y="66"/>
                            </a:lnTo>
                            <a:lnTo>
                              <a:pt x="113" y="54"/>
                            </a:lnTo>
                            <a:lnTo>
                              <a:pt x="105" y="38"/>
                            </a:lnTo>
                            <a:lnTo>
                              <a:pt x="100" y="30"/>
                            </a:lnTo>
                            <a:lnTo>
                              <a:pt x="97" y="17"/>
                            </a:lnTo>
                            <a:lnTo>
                              <a:pt x="86" y="6"/>
                            </a:lnTo>
                            <a:lnTo>
                              <a:pt x="75" y="11"/>
                            </a:lnTo>
                            <a:lnTo>
                              <a:pt x="4" y="0"/>
                            </a:lnTo>
                            <a:lnTo>
                              <a:pt x="0" y="16"/>
                            </a:lnTo>
                            <a:lnTo>
                              <a:pt x="13" y="52"/>
                            </a:lnTo>
                            <a:lnTo>
                              <a:pt x="30" y="69"/>
                            </a:lnTo>
                            <a:lnTo>
                              <a:pt x="45" y="93"/>
                            </a:lnTo>
                            <a:lnTo>
                              <a:pt x="67" y="109"/>
                            </a:lnTo>
                            <a:lnTo>
                              <a:pt x="95" y="109"/>
                            </a:lnTo>
                            <a:lnTo>
                              <a:pt x="89" y="153"/>
                            </a:lnTo>
                            <a:lnTo>
                              <a:pt x="98" y="202"/>
                            </a:lnTo>
                            <a:lnTo>
                              <a:pt x="113" y="248"/>
                            </a:lnTo>
                            <a:lnTo>
                              <a:pt x="122" y="283"/>
                            </a:lnTo>
                            <a:lnTo>
                              <a:pt x="122" y="230"/>
                            </a:lnTo>
                            <a:close/>
                          </a:path>
                        </a:pathLst>
                      </a:custGeom>
                      <a:solidFill>
                        <a:srgbClr val="FF7F3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63544" name="Group 48">
                      <a:extLst>
                        <a:ext uri="{FF2B5EF4-FFF2-40B4-BE49-F238E27FC236}">
                          <a16:creationId xmlns:a16="http://schemas.microsoft.com/office/drawing/2014/main" id="{A8F33417-EFF7-458C-A489-09CB10BF2E6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89" y="2381"/>
                      <a:ext cx="193" cy="217"/>
                      <a:chOff x="4889" y="2381"/>
                      <a:chExt cx="193" cy="217"/>
                    </a:xfrm>
                  </p:grpSpPr>
                  <p:grpSp>
                    <p:nvGrpSpPr>
                      <p:cNvPr id="63553" name="Group 37">
                        <a:extLst>
                          <a:ext uri="{FF2B5EF4-FFF2-40B4-BE49-F238E27FC236}">
                            <a16:creationId xmlns:a16="http://schemas.microsoft.com/office/drawing/2014/main" id="{75865317-A860-49F4-A979-D06561052103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3" y="2554"/>
                        <a:ext cx="78" cy="44"/>
                        <a:chOff x="4933" y="2554"/>
                        <a:chExt cx="78" cy="44"/>
                      </a:xfrm>
                    </p:grpSpPr>
                    <p:sp>
                      <p:nvSpPr>
                        <p:cNvPr id="63564" name="Oval 34">
                          <a:extLst>
                            <a:ext uri="{FF2B5EF4-FFF2-40B4-BE49-F238E27FC236}">
                              <a16:creationId xmlns:a16="http://schemas.microsoft.com/office/drawing/2014/main" id="{D1EFD602-990F-421F-93F4-51054B2A06DC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41" y="2568"/>
                          <a:ext cx="55" cy="18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50000"/>
                            <a:buFont typeface="Wingdings" panose="05000000000000000000" pitchFamily="2" charset="2"/>
                            <a:buChar char="n"/>
                            <a:defRPr sz="3200">
                              <a:solidFill>
                                <a:schemeClr val="tx1"/>
                              </a:solidFill>
                              <a:latin typeface="Franklin Gothic Book" panose="020B0503020102020204" pitchFamily="34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Þ"/>
                            <a:defRPr sz="2800">
                              <a:solidFill>
                                <a:srgbClr val="333399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"/>
                            <a:defRPr sz="2400">
                              <a:solidFill>
                                <a:srgbClr val="33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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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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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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50000"/>
                            <a:buFont typeface="Wingdings 2" panose="05020102010507070707" pitchFamily="18" charset="2"/>
                            <a:buChar char="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defRPr>
                          </a:lvl9pPr>
                        </a:lstStyle>
                        <a:p>
                          <a:pPr>
                            <a:lnSpc>
                              <a:spcPct val="90000"/>
                            </a:lnSpc>
                            <a:spcBef>
                              <a:spcPct val="50000"/>
                            </a:spcBef>
                            <a:spcAft>
                              <a:spcPts val="588"/>
                            </a:spcAft>
                            <a:buSzPct val="80000"/>
                            <a:buNone/>
                          </a:pPr>
                          <a:endParaRPr lang="zh-CN" altLang="en-US" sz="200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565" name="Freeform 35">
                          <a:extLst>
                            <a:ext uri="{FF2B5EF4-FFF2-40B4-BE49-F238E27FC236}">
                              <a16:creationId xmlns:a16="http://schemas.microsoft.com/office/drawing/2014/main" id="{78482196-1487-4B24-8CC4-6B595FFEFC8A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33" y="2554"/>
                          <a:ext cx="78" cy="27"/>
                        </a:xfrm>
                        <a:custGeom>
                          <a:avLst/>
                          <a:gdLst>
                            <a:gd name="T0" fmla="*/ 0 w 156"/>
                            <a:gd name="T1" fmla="*/ 0 h 56"/>
                            <a:gd name="T2" fmla="*/ 1 w 156"/>
                            <a:gd name="T3" fmla="*/ 0 h 56"/>
                            <a:gd name="T4" fmla="*/ 1 w 156"/>
                            <a:gd name="T5" fmla="*/ 0 h 56"/>
                            <a:gd name="T6" fmla="*/ 1 w 156"/>
                            <a:gd name="T7" fmla="*/ 0 h 56"/>
                            <a:gd name="T8" fmla="*/ 1 w 156"/>
                            <a:gd name="T9" fmla="*/ 0 h 56"/>
                            <a:gd name="T10" fmla="*/ 1 w 156"/>
                            <a:gd name="T11" fmla="*/ 0 h 56"/>
                            <a:gd name="T12" fmla="*/ 1 w 156"/>
                            <a:gd name="T13" fmla="*/ 0 h 56"/>
                            <a:gd name="T14" fmla="*/ 1 w 156"/>
                            <a:gd name="T15" fmla="*/ 0 h 56"/>
                            <a:gd name="T16" fmla="*/ 1 w 156"/>
                            <a:gd name="T17" fmla="*/ 0 h 56"/>
                            <a:gd name="T18" fmla="*/ 1 w 156"/>
                            <a:gd name="T19" fmla="*/ 0 h 56"/>
                            <a:gd name="T20" fmla="*/ 1 w 156"/>
                            <a:gd name="T21" fmla="*/ 0 h 56"/>
                            <a:gd name="T22" fmla="*/ 1 w 156"/>
                            <a:gd name="T23" fmla="*/ 0 h 56"/>
                            <a:gd name="T24" fmla="*/ 1 w 156"/>
                            <a:gd name="T25" fmla="*/ 0 h 56"/>
                            <a:gd name="T26" fmla="*/ 1 w 156"/>
                            <a:gd name="T27" fmla="*/ 0 h 56"/>
                            <a:gd name="T28" fmla="*/ 1 w 156"/>
                            <a:gd name="T29" fmla="*/ 0 h 56"/>
                            <a:gd name="T30" fmla="*/ 1 w 156"/>
                            <a:gd name="T31" fmla="*/ 0 h 56"/>
                            <a:gd name="T32" fmla="*/ 1 w 156"/>
                            <a:gd name="T33" fmla="*/ 0 h 56"/>
                            <a:gd name="T34" fmla="*/ 1 w 156"/>
                            <a:gd name="T35" fmla="*/ 0 h 56"/>
                            <a:gd name="T36" fmla="*/ 1 w 156"/>
                            <a:gd name="T37" fmla="*/ 0 h 56"/>
                            <a:gd name="T38" fmla="*/ 1 w 156"/>
                            <a:gd name="T39" fmla="*/ 0 h 56"/>
                            <a:gd name="T40" fmla="*/ 1 w 156"/>
                            <a:gd name="T41" fmla="*/ 0 h 56"/>
                            <a:gd name="T42" fmla="*/ 1 w 156"/>
                            <a:gd name="T43" fmla="*/ 0 h 56"/>
                            <a:gd name="T44" fmla="*/ 1 w 156"/>
                            <a:gd name="T45" fmla="*/ 0 h 56"/>
                            <a:gd name="T46" fmla="*/ 1 w 156"/>
                            <a:gd name="T47" fmla="*/ 0 h 56"/>
                            <a:gd name="T48" fmla="*/ 0 w 156"/>
                            <a:gd name="T49" fmla="*/ 0 h 5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</a:gdLst>
                          <a:ahLst/>
                          <a:cxnLst>
                            <a:cxn ang="T50">
                              <a:pos x="T0" y="T1"/>
                            </a:cxn>
                            <a:cxn ang="T51">
                              <a:pos x="T2" y="T3"/>
                            </a:cxn>
                            <a:cxn ang="T52">
                              <a:pos x="T4" y="T5"/>
                            </a:cxn>
                            <a:cxn ang="T53">
                              <a:pos x="T6" y="T7"/>
                            </a:cxn>
                            <a:cxn ang="T54">
                              <a:pos x="T8" y="T9"/>
                            </a:cxn>
                            <a:cxn ang="T55">
                              <a:pos x="T10" y="T11"/>
                            </a:cxn>
                            <a:cxn ang="T56">
                              <a:pos x="T12" y="T13"/>
                            </a:cxn>
                            <a:cxn ang="T57">
                              <a:pos x="T14" y="T15"/>
                            </a:cxn>
                            <a:cxn ang="T58">
                              <a:pos x="T16" y="T17"/>
                            </a:cxn>
                            <a:cxn ang="T59">
                              <a:pos x="T18" y="T19"/>
                            </a:cxn>
                            <a:cxn ang="T60">
                              <a:pos x="T20" y="T21"/>
                            </a:cxn>
                            <a:cxn ang="T61">
                              <a:pos x="T22" y="T23"/>
                            </a:cxn>
                            <a:cxn ang="T62">
                              <a:pos x="T24" y="T25"/>
                            </a:cxn>
                            <a:cxn ang="T63">
                              <a:pos x="T26" y="T27"/>
                            </a:cxn>
                            <a:cxn ang="T64">
                              <a:pos x="T28" y="T29"/>
                            </a:cxn>
                            <a:cxn ang="T65">
                              <a:pos x="T30" y="T31"/>
                            </a:cxn>
                            <a:cxn ang="T66">
                              <a:pos x="T32" y="T33"/>
                            </a:cxn>
                            <a:cxn ang="T67">
                              <a:pos x="T34" y="T35"/>
                            </a:cxn>
                            <a:cxn ang="T68">
                              <a:pos x="T36" y="T37"/>
                            </a:cxn>
                            <a:cxn ang="T69">
                              <a:pos x="T38" y="T39"/>
                            </a:cxn>
                            <a:cxn ang="T70">
                              <a:pos x="T40" y="T41"/>
                            </a:cxn>
                            <a:cxn ang="T71">
                              <a:pos x="T42" y="T43"/>
                            </a:cxn>
                            <a:cxn ang="T72">
                              <a:pos x="T44" y="T45"/>
                            </a:cxn>
                            <a:cxn ang="T73">
                              <a:pos x="T46" y="T47"/>
                            </a:cxn>
                            <a:cxn ang="T74">
                              <a:pos x="T48" y="T49"/>
                            </a:cxn>
                          </a:cxnLst>
                          <a:rect l="0" t="0" r="r" b="b"/>
                          <a:pathLst>
                            <a:path w="156" h="56">
                              <a:moveTo>
                                <a:pt x="0" y="32"/>
                              </a:moveTo>
                              <a:lnTo>
                                <a:pt x="13" y="21"/>
                              </a:lnTo>
                              <a:lnTo>
                                <a:pt x="24" y="15"/>
                              </a:lnTo>
                              <a:lnTo>
                                <a:pt x="33" y="8"/>
                              </a:lnTo>
                              <a:lnTo>
                                <a:pt x="44" y="2"/>
                              </a:lnTo>
                              <a:lnTo>
                                <a:pt x="59" y="0"/>
                              </a:lnTo>
                              <a:lnTo>
                                <a:pt x="73" y="4"/>
                              </a:lnTo>
                              <a:lnTo>
                                <a:pt x="82" y="11"/>
                              </a:lnTo>
                              <a:lnTo>
                                <a:pt x="92" y="11"/>
                              </a:lnTo>
                              <a:lnTo>
                                <a:pt x="101" y="10"/>
                              </a:lnTo>
                              <a:lnTo>
                                <a:pt x="115" y="11"/>
                              </a:lnTo>
                              <a:lnTo>
                                <a:pt x="128" y="18"/>
                              </a:lnTo>
                              <a:lnTo>
                                <a:pt x="136" y="29"/>
                              </a:lnTo>
                              <a:lnTo>
                                <a:pt x="141" y="38"/>
                              </a:lnTo>
                              <a:lnTo>
                                <a:pt x="148" y="48"/>
                              </a:lnTo>
                              <a:lnTo>
                                <a:pt x="156" y="56"/>
                              </a:lnTo>
                              <a:lnTo>
                                <a:pt x="114" y="49"/>
                              </a:lnTo>
                              <a:lnTo>
                                <a:pt x="98" y="46"/>
                              </a:lnTo>
                              <a:lnTo>
                                <a:pt x="85" y="41"/>
                              </a:lnTo>
                              <a:lnTo>
                                <a:pt x="74" y="37"/>
                              </a:lnTo>
                              <a:lnTo>
                                <a:pt x="65" y="38"/>
                              </a:lnTo>
                              <a:lnTo>
                                <a:pt x="54" y="37"/>
                              </a:lnTo>
                              <a:lnTo>
                                <a:pt x="35" y="38"/>
                              </a:lnTo>
                              <a:lnTo>
                                <a:pt x="21" y="37"/>
                              </a:lnTo>
                              <a:lnTo>
                                <a:pt x="0" y="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0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66" name="Freeform 36">
                          <a:extLst>
                            <a:ext uri="{FF2B5EF4-FFF2-40B4-BE49-F238E27FC236}">
                              <a16:creationId xmlns:a16="http://schemas.microsoft.com/office/drawing/2014/main" id="{8956E1C0-92EF-46BB-9677-C5A43AAAE91C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33" y="2569"/>
                          <a:ext cx="77" cy="29"/>
                        </a:xfrm>
                        <a:custGeom>
                          <a:avLst/>
                          <a:gdLst>
                            <a:gd name="T0" fmla="*/ 0 w 155"/>
                            <a:gd name="T1" fmla="*/ 0 h 57"/>
                            <a:gd name="T2" fmla="*/ 0 w 155"/>
                            <a:gd name="T3" fmla="*/ 1 h 57"/>
                            <a:gd name="T4" fmla="*/ 0 w 155"/>
                            <a:gd name="T5" fmla="*/ 1 h 57"/>
                            <a:gd name="T6" fmla="*/ 0 w 155"/>
                            <a:gd name="T7" fmla="*/ 1 h 57"/>
                            <a:gd name="T8" fmla="*/ 0 w 155"/>
                            <a:gd name="T9" fmla="*/ 1 h 57"/>
                            <a:gd name="T10" fmla="*/ 0 w 155"/>
                            <a:gd name="T11" fmla="*/ 1 h 57"/>
                            <a:gd name="T12" fmla="*/ 0 w 155"/>
                            <a:gd name="T13" fmla="*/ 1 h 57"/>
                            <a:gd name="T14" fmla="*/ 0 w 155"/>
                            <a:gd name="T15" fmla="*/ 1 h 57"/>
                            <a:gd name="T16" fmla="*/ 0 w 155"/>
                            <a:gd name="T17" fmla="*/ 1 h 57"/>
                            <a:gd name="T18" fmla="*/ 0 w 155"/>
                            <a:gd name="T19" fmla="*/ 1 h 57"/>
                            <a:gd name="T20" fmla="*/ 0 w 155"/>
                            <a:gd name="T21" fmla="*/ 1 h 57"/>
                            <a:gd name="T22" fmla="*/ 0 w 155"/>
                            <a:gd name="T23" fmla="*/ 1 h 57"/>
                            <a:gd name="T24" fmla="*/ 0 w 155"/>
                            <a:gd name="T25" fmla="*/ 1 h 57"/>
                            <a:gd name="T26" fmla="*/ 0 w 155"/>
                            <a:gd name="T27" fmla="*/ 1 h 57"/>
                            <a:gd name="T28" fmla="*/ 0 w 155"/>
                            <a:gd name="T29" fmla="*/ 1 h 57"/>
                            <a:gd name="T30" fmla="*/ 0 w 155"/>
                            <a:gd name="T31" fmla="*/ 1 h 57"/>
                            <a:gd name="T32" fmla="*/ 0 w 155"/>
                            <a:gd name="T33" fmla="*/ 1 h 57"/>
                            <a:gd name="T34" fmla="*/ 0 w 155"/>
                            <a:gd name="T35" fmla="*/ 1 h 57"/>
                            <a:gd name="T36" fmla="*/ 0 w 155"/>
                            <a:gd name="T37" fmla="*/ 1 h 57"/>
                            <a:gd name="T38" fmla="*/ 0 w 155"/>
                            <a:gd name="T39" fmla="*/ 1 h 57"/>
                            <a:gd name="T40" fmla="*/ 0 w 155"/>
                            <a:gd name="T41" fmla="*/ 1 h 57"/>
                            <a:gd name="T42" fmla="*/ 0 w 155"/>
                            <a:gd name="T43" fmla="*/ 1 h 57"/>
                            <a:gd name="T44" fmla="*/ 0 w 155"/>
                            <a:gd name="T45" fmla="*/ 1 h 57"/>
                            <a:gd name="T46" fmla="*/ 0 w 155"/>
                            <a:gd name="T47" fmla="*/ 1 h 57"/>
                            <a:gd name="T48" fmla="*/ 0 w 155"/>
                            <a:gd name="T49" fmla="*/ 0 h 57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</a:gdLst>
                          <a:ahLst/>
                          <a:cxnLst>
                            <a:cxn ang="T50">
                              <a:pos x="T0" y="T1"/>
                            </a:cxn>
                            <a:cxn ang="T51">
                              <a:pos x="T2" y="T3"/>
                            </a:cxn>
                            <a:cxn ang="T52">
                              <a:pos x="T4" y="T5"/>
                            </a:cxn>
                            <a:cxn ang="T53">
                              <a:pos x="T6" y="T7"/>
                            </a:cxn>
                            <a:cxn ang="T54">
                              <a:pos x="T8" y="T9"/>
                            </a:cxn>
                            <a:cxn ang="T55">
                              <a:pos x="T10" y="T11"/>
                            </a:cxn>
                            <a:cxn ang="T56">
                              <a:pos x="T12" y="T13"/>
                            </a:cxn>
                            <a:cxn ang="T57">
                              <a:pos x="T14" y="T15"/>
                            </a:cxn>
                            <a:cxn ang="T58">
                              <a:pos x="T16" y="T17"/>
                            </a:cxn>
                            <a:cxn ang="T59">
                              <a:pos x="T18" y="T19"/>
                            </a:cxn>
                            <a:cxn ang="T60">
                              <a:pos x="T20" y="T21"/>
                            </a:cxn>
                            <a:cxn ang="T61">
                              <a:pos x="T22" y="T23"/>
                            </a:cxn>
                            <a:cxn ang="T62">
                              <a:pos x="T24" y="T25"/>
                            </a:cxn>
                            <a:cxn ang="T63">
                              <a:pos x="T26" y="T27"/>
                            </a:cxn>
                            <a:cxn ang="T64">
                              <a:pos x="T28" y="T29"/>
                            </a:cxn>
                            <a:cxn ang="T65">
                              <a:pos x="T30" y="T31"/>
                            </a:cxn>
                            <a:cxn ang="T66">
                              <a:pos x="T32" y="T33"/>
                            </a:cxn>
                            <a:cxn ang="T67">
                              <a:pos x="T34" y="T35"/>
                            </a:cxn>
                            <a:cxn ang="T68">
                              <a:pos x="T36" y="T37"/>
                            </a:cxn>
                            <a:cxn ang="T69">
                              <a:pos x="T38" y="T39"/>
                            </a:cxn>
                            <a:cxn ang="T70">
                              <a:pos x="T40" y="T41"/>
                            </a:cxn>
                            <a:cxn ang="T71">
                              <a:pos x="T42" y="T43"/>
                            </a:cxn>
                            <a:cxn ang="T72">
                              <a:pos x="T44" y="T45"/>
                            </a:cxn>
                            <a:cxn ang="T73">
                              <a:pos x="T46" y="T47"/>
                            </a:cxn>
                            <a:cxn ang="T74">
                              <a:pos x="T48" y="T49"/>
                            </a:cxn>
                          </a:cxnLst>
                          <a:rect l="0" t="0" r="r" b="b"/>
                          <a:pathLst>
                            <a:path w="155" h="57">
                              <a:moveTo>
                                <a:pt x="0" y="0"/>
                              </a:moveTo>
                              <a:lnTo>
                                <a:pt x="16" y="3"/>
                              </a:lnTo>
                              <a:lnTo>
                                <a:pt x="30" y="8"/>
                              </a:lnTo>
                              <a:lnTo>
                                <a:pt x="41" y="8"/>
                              </a:lnTo>
                              <a:lnTo>
                                <a:pt x="51" y="9"/>
                              </a:lnTo>
                              <a:lnTo>
                                <a:pt x="62" y="11"/>
                              </a:lnTo>
                              <a:lnTo>
                                <a:pt x="71" y="16"/>
                              </a:lnTo>
                              <a:lnTo>
                                <a:pt x="82" y="16"/>
                              </a:lnTo>
                              <a:lnTo>
                                <a:pt x="93" y="16"/>
                              </a:lnTo>
                              <a:lnTo>
                                <a:pt x="109" y="17"/>
                              </a:lnTo>
                              <a:lnTo>
                                <a:pt x="123" y="19"/>
                              </a:lnTo>
                              <a:lnTo>
                                <a:pt x="139" y="20"/>
                              </a:lnTo>
                              <a:lnTo>
                                <a:pt x="155" y="24"/>
                              </a:lnTo>
                              <a:lnTo>
                                <a:pt x="144" y="35"/>
                              </a:lnTo>
                              <a:lnTo>
                                <a:pt x="125" y="47"/>
                              </a:lnTo>
                              <a:lnTo>
                                <a:pt x="109" y="55"/>
                              </a:lnTo>
                              <a:lnTo>
                                <a:pt x="96" y="57"/>
                              </a:lnTo>
                              <a:lnTo>
                                <a:pt x="82" y="57"/>
                              </a:lnTo>
                              <a:lnTo>
                                <a:pt x="68" y="57"/>
                              </a:lnTo>
                              <a:lnTo>
                                <a:pt x="54" y="52"/>
                              </a:lnTo>
                              <a:lnTo>
                                <a:pt x="40" y="44"/>
                              </a:lnTo>
                              <a:lnTo>
                                <a:pt x="29" y="35"/>
                              </a:lnTo>
                              <a:lnTo>
                                <a:pt x="19" y="22"/>
                              </a:lnTo>
                              <a:lnTo>
                                <a:pt x="11" y="11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001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63554" name="Group 46">
                        <a:extLst>
                          <a:ext uri="{FF2B5EF4-FFF2-40B4-BE49-F238E27FC236}">
                            <a16:creationId xmlns:a16="http://schemas.microsoft.com/office/drawing/2014/main" id="{9A8839E8-518B-4AC3-8473-16DE4F2CA173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89" y="2381"/>
                        <a:ext cx="193" cy="84"/>
                        <a:chOff x="4889" y="2381"/>
                        <a:chExt cx="193" cy="84"/>
                      </a:xfrm>
                    </p:grpSpPr>
                    <p:grpSp>
                      <p:nvGrpSpPr>
                        <p:cNvPr id="63556" name="Group 41">
                          <a:extLst>
                            <a:ext uri="{FF2B5EF4-FFF2-40B4-BE49-F238E27FC236}">
                              <a16:creationId xmlns:a16="http://schemas.microsoft.com/office/drawing/2014/main" id="{328C1B76-20D9-4EB8-B767-115ACB13F65F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89" y="2381"/>
                          <a:ext cx="80" cy="55"/>
                          <a:chOff x="4889" y="2381"/>
                          <a:chExt cx="80" cy="55"/>
                        </a:xfrm>
                      </p:grpSpPr>
                      <p:sp>
                        <p:nvSpPr>
                          <p:cNvPr id="63561" name="Freeform 38">
                            <a:extLst>
                              <a:ext uri="{FF2B5EF4-FFF2-40B4-BE49-F238E27FC236}">
                                <a16:creationId xmlns:a16="http://schemas.microsoft.com/office/drawing/2014/main" id="{305AC4D1-9ECA-4F4C-8B0C-6BA2AB18060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895" y="2381"/>
                            <a:ext cx="74" cy="39"/>
                          </a:xfrm>
                          <a:custGeom>
                            <a:avLst/>
                            <a:gdLst>
                              <a:gd name="T0" fmla="*/ 1 w 147"/>
                              <a:gd name="T1" fmla="*/ 0 h 79"/>
                              <a:gd name="T2" fmla="*/ 1 w 147"/>
                              <a:gd name="T3" fmla="*/ 0 h 79"/>
                              <a:gd name="T4" fmla="*/ 1 w 147"/>
                              <a:gd name="T5" fmla="*/ 0 h 79"/>
                              <a:gd name="T6" fmla="*/ 1 w 147"/>
                              <a:gd name="T7" fmla="*/ 0 h 79"/>
                              <a:gd name="T8" fmla="*/ 1 w 147"/>
                              <a:gd name="T9" fmla="*/ 0 h 79"/>
                              <a:gd name="T10" fmla="*/ 1 w 147"/>
                              <a:gd name="T11" fmla="*/ 0 h 79"/>
                              <a:gd name="T12" fmla="*/ 1 w 147"/>
                              <a:gd name="T13" fmla="*/ 0 h 79"/>
                              <a:gd name="T14" fmla="*/ 1 w 147"/>
                              <a:gd name="T15" fmla="*/ 0 h 79"/>
                              <a:gd name="T16" fmla="*/ 1 w 147"/>
                              <a:gd name="T17" fmla="*/ 0 h 79"/>
                              <a:gd name="T18" fmla="*/ 1 w 147"/>
                              <a:gd name="T19" fmla="*/ 0 h 79"/>
                              <a:gd name="T20" fmla="*/ 1 w 147"/>
                              <a:gd name="T21" fmla="*/ 0 h 79"/>
                              <a:gd name="T22" fmla="*/ 1 w 147"/>
                              <a:gd name="T23" fmla="*/ 0 h 79"/>
                              <a:gd name="T24" fmla="*/ 1 w 147"/>
                              <a:gd name="T25" fmla="*/ 0 h 79"/>
                              <a:gd name="T26" fmla="*/ 1 w 147"/>
                              <a:gd name="T27" fmla="*/ 0 h 79"/>
                              <a:gd name="T28" fmla="*/ 1 w 147"/>
                              <a:gd name="T29" fmla="*/ 0 h 79"/>
                              <a:gd name="T30" fmla="*/ 1 w 147"/>
                              <a:gd name="T31" fmla="*/ 0 h 79"/>
                              <a:gd name="T32" fmla="*/ 0 w 147"/>
                              <a:gd name="T33" fmla="*/ 0 h 79"/>
                              <a:gd name="T34" fmla="*/ 1 w 147"/>
                              <a:gd name="T35" fmla="*/ 0 h 79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</a:gdLst>
                            <a:ahLst/>
                            <a:cxnLst>
                              <a:cxn ang="T36">
                                <a:pos x="T0" y="T1"/>
                              </a:cxn>
                              <a:cxn ang="T37">
                                <a:pos x="T2" y="T3"/>
                              </a:cxn>
                              <a:cxn ang="T38">
                                <a:pos x="T4" y="T5"/>
                              </a:cxn>
                              <a:cxn ang="T39">
                                <a:pos x="T6" y="T7"/>
                              </a:cxn>
                              <a:cxn ang="T40">
                                <a:pos x="T8" y="T9"/>
                              </a:cxn>
                              <a:cxn ang="T41">
                                <a:pos x="T10" y="T11"/>
                              </a:cxn>
                              <a:cxn ang="T42">
                                <a:pos x="T12" y="T13"/>
                              </a:cxn>
                              <a:cxn ang="T43">
                                <a:pos x="T14" y="T15"/>
                              </a:cxn>
                              <a:cxn ang="T44">
                                <a:pos x="T16" y="T17"/>
                              </a:cxn>
                              <a:cxn ang="T45">
                                <a:pos x="T18" y="T19"/>
                              </a:cxn>
                              <a:cxn ang="T46">
                                <a:pos x="T20" y="T21"/>
                              </a:cxn>
                              <a:cxn ang="T47">
                                <a:pos x="T22" y="T23"/>
                              </a:cxn>
                              <a:cxn ang="T48">
                                <a:pos x="T24" y="T25"/>
                              </a:cxn>
                              <a:cxn ang="T49">
                                <a:pos x="T26" y="T27"/>
                              </a:cxn>
                              <a:cxn ang="T50">
                                <a:pos x="T28" y="T29"/>
                              </a:cxn>
                              <a:cxn ang="T51">
                                <a:pos x="T30" y="T31"/>
                              </a:cxn>
                              <a:cxn ang="T52">
                                <a:pos x="T32" y="T33"/>
                              </a:cxn>
                              <a:cxn ang="T53">
                                <a:pos x="T34" y="T35"/>
                              </a:cxn>
                            </a:cxnLst>
                            <a:rect l="0" t="0" r="r" b="b"/>
                            <a:pathLst>
                              <a:path w="147" h="79">
                                <a:moveTo>
                                  <a:pt x="5" y="17"/>
                                </a:moveTo>
                                <a:lnTo>
                                  <a:pt x="38" y="1"/>
                                </a:lnTo>
                                <a:lnTo>
                                  <a:pt x="55" y="0"/>
                                </a:lnTo>
                                <a:lnTo>
                                  <a:pt x="68" y="0"/>
                                </a:lnTo>
                                <a:lnTo>
                                  <a:pt x="91" y="5"/>
                                </a:lnTo>
                                <a:lnTo>
                                  <a:pt x="109" y="14"/>
                                </a:lnTo>
                                <a:lnTo>
                                  <a:pt x="121" y="27"/>
                                </a:lnTo>
                                <a:lnTo>
                                  <a:pt x="134" y="42"/>
                                </a:lnTo>
                                <a:lnTo>
                                  <a:pt x="142" y="60"/>
                                </a:lnTo>
                                <a:lnTo>
                                  <a:pt x="147" y="79"/>
                                </a:lnTo>
                                <a:lnTo>
                                  <a:pt x="121" y="60"/>
                                </a:lnTo>
                                <a:lnTo>
                                  <a:pt x="106" y="41"/>
                                </a:lnTo>
                                <a:lnTo>
                                  <a:pt x="91" y="25"/>
                                </a:lnTo>
                                <a:lnTo>
                                  <a:pt x="74" y="14"/>
                                </a:lnTo>
                                <a:lnTo>
                                  <a:pt x="50" y="9"/>
                                </a:lnTo>
                                <a:lnTo>
                                  <a:pt x="33" y="12"/>
                                </a:lnTo>
                                <a:lnTo>
                                  <a:pt x="0" y="25"/>
                                </a:lnTo>
                                <a:lnTo>
                                  <a:pt x="5" y="1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63562" name="Freeform 39">
                            <a:extLst>
                              <a:ext uri="{FF2B5EF4-FFF2-40B4-BE49-F238E27FC236}">
                                <a16:creationId xmlns:a16="http://schemas.microsoft.com/office/drawing/2014/main" id="{957690F7-C356-401B-8AE5-D1506BB1E120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889" y="2405"/>
                            <a:ext cx="71" cy="30"/>
                          </a:xfrm>
                          <a:custGeom>
                            <a:avLst/>
                            <a:gdLst>
                              <a:gd name="T0" fmla="*/ 0 w 142"/>
                              <a:gd name="T1" fmla="*/ 1 h 58"/>
                              <a:gd name="T2" fmla="*/ 1 w 142"/>
                              <a:gd name="T3" fmla="*/ 1 h 58"/>
                              <a:gd name="T4" fmla="*/ 1 w 142"/>
                              <a:gd name="T5" fmla="*/ 1 h 58"/>
                              <a:gd name="T6" fmla="*/ 1 w 142"/>
                              <a:gd name="T7" fmla="*/ 1 h 58"/>
                              <a:gd name="T8" fmla="*/ 1 w 142"/>
                              <a:gd name="T9" fmla="*/ 0 h 58"/>
                              <a:gd name="T10" fmla="*/ 1 w 142"/>
                              <a:gd name="T11" fmla="*/ 1 h 58"/>
                              <a:gd name="T12" fmla="*/ 1 w 142"/>
                              <a:gd name="T13" fmla="*/ 1 h 58"/>
                              <a:gd name="T14" fmla="*/ 1 w 142"/>
                              <a:gd name="T15" fmla="*/ 1 h 58"/>
                              <a:gd name="T16" fmla="*/ 1 w 142"/>
                              <a:gd name="T17" fmla="*/ 1 h 58"/>
                              <a:gd name="T18" fmla="*/ 1 w 142"/>
                              <a:gd name="T19" fmla="*/ 1 h 58"/>
                              <a:gd name="T20" fmla="*/ 1 w 142"/>
                              <a:gd name="T21" fmla="*/ 1 h 58"/>
                              <a:gd name="T22" fmla="*/ 1 w 142"/>
                              <a:gd name="T23" fmla="*/ 1 h 58"/>
                              <a:gd name="T24" fmla="*/ 1 w 142"/>
                              <a:gd name="T25" fmla="*/ 1 h 58"/>
                              <a:gd name="T26" fmla="*/ 1 w 142"/>
                              <a:gd name="T27" fmla="*/ 1 h 58"/>
                              <a:gd name="T28" fmla="*/ 1 w 142"/>
                              <a:gd name="T29" fmla="*/ 1 h 58"/>
                              <a:gd name="T30" fmla="*/ 1 w 142"/>
                              <a:gd name="T31" fmla="*/ 1 h 58"/>
                              <a:gd name="T32" fmla="*/ 1 w 142"/>
                              <a:gd name="T33" fmla="*/ 1 h 58"/>
                              <a:gd name="T34" fmla="*/ 1 w 142"/>
                              <a:gd name="T35" fmla="*/ 1 h 58"/>
                              <a:gd name="T36" fmla="*/ 1 w 142"/>
                              <a:gd name="T37" fmla="*/ 1 h 58"/>
                              <a:gd name="T38" fmla="*/ 1 w 142"/>
                              <a:gd name="T39" fmla="*/ 1 h 58"/>
                              <a:gd name="T40" fmla="*/ 1 w 142"/>
                              <a:gd name="T41" fmla="*/ 1 h 58"/>
                              <a:gd name="T42" fmla="*/ 1 w 142"/>
                              <a:gd name="T43" fmla="*/ 1 h 58"/>
                              <a:gd name="T44" fmla="*/ 1 w 142"/>
                              <a:gd name="T45" fmla="*/ 1 h 58"/>
                              <a:gd name="T46" fmla="*/ 1 w 142"/>
                              <a:gd name="T47" fmla="*/ 1 h 58"/>
                              <a:gd name="T48" fmla="*/ 0 w 142"/>
                              <a:gd name="T49" fmla="*/ 1 h 58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</a:gdLst>
                            <a:ahLst/>
                            <a:cxnLst>
                              <a:cxn ang="T50">
                                <a:pos x="T0" y="T1"/>
                              </a:cxn>
                              <a:cxn ang="T51">
                                <a:pos x="T2" y="T3"/>
                              </a:cxn>
                              <a:cxn ang="T52">
                                <a:pos x="T4" y="T5"/>
                              </a:cxn>
                              <a:cxn ang="T53">
                                <a:pos x="T6" y="T7"/>
                              </a:cxn>
                              <a:cxn ang="T54">
                                <a:pos x="T8" y="T9"/>
                              </a:cxn>
                              <a:cxn ang="T55">
                                <a:pos x="T10" y="T11"/>
                              </a:cxn>
                              <a:cxn ang="T56">
                                <a:pos x="T12" y="T13"/>
                              </a:cxn>
                              <a:cxn ang="T57">
                                <a:pos x="T14" y="T15"/>
                              </a:cxn>
                              <a:cxn ang="T58">
                                <a:pos x="T16" y="T17"/>
                              </a:cxn>
                              <a:cxn ang="T59">
                                <a:pos x="T18" y="T19"/>
                              </a:cxn>
                              <a:cxn ang="T60">
                                <a:pos x="T20" y="T21"/>
                              </a:cxn>
                              <a:cxn ang="T61">
                                <a:pos x="T22" y="T23"/>
                              </a:cxn>
                              <a:cxn ang="T62">
                                <a:pos x="T24" y="T25"/>
                              </a:cxn>
                              <a:cxn ang="T63">
                                <a:pos x="T26" y="T27"/>
                              </a:cxn>
                              <a:cxn ang="T64">
                                <a:pos x="T28" y="T29"/>
                              </a:cxn>
                              <a:cxn ang="T65">
                                <a:pos x="T30" y="T31"/>
                              </a:cxn>
                              <a:cxn ang="T66">
                                <a:pos x="T32" y="T33"/>
                              </a:cxn>
                              <a:cxn ang="T67">
                                <a:pos x="T34" y="T35"/>
                              </a:cxn>
                              <a:cxn ang="T68">
                                <a:pos x="T36" y="T37"/>
                              </a:cxn>
                              <a:cxn ang="T69">
                                <a:pos x="T38" y="T39"/>
                              </a:cxn>
                              <a:cxn ang="T70">
                                <a:pos x="T40" y="T41"/>
                              </a:cxn>
                              <a:cxn ang="T71">
                                <a:pos x="T42" y="T43"/>
                              </a:cxn>
                              <a:cxn ang="T72">
                                <a:pos x="T44" y="T45"/>
                              </a:cxn>
                              <a:cxn ang="T73">
                                <a:pos x="T46" y="T47"/>
                              </a:cxn>
                              <a:cxn ang="T74">
                                <a:pos x="T48" y="T49"/>
                              </a:cxn>
                            </a:cxnLst>
                            <a:rect l="0" t="0" r="r" b="b"/>
                            <a:pathLst>
                              <a:path w="142" h="58">
                                <a:moveTo>
                                  <a:pt x="0" y="17"/>
                                </a:moveTo>
                                <a:lnTo>
                                  <a:pt x="22" y="17"/>
                                </a:lnTo>
                                <a:lnTo>
                                  <a:pt x="34" y="11"/>
                                </a:lnTo>
                                <a:lnTo>
                                  <a:pt x="46" y="4"/>
                                </a:lnTo>
                                <a:lnTo>
                                  <a:pt x="65" y="0"/>
                                </a:lnTo>
                                <a:lnTo>
                                  <a:pt x="81" y="1"/>
                                </a:lnTo>
                                <a:lnTo>
                                  <a:pt x="98" y="6"/>
                                </a:lnTo>
                                <a:lnTo>
                                  <a:pt x="108" y="12"/>
                                </a:lnTo>
                                <a:lnTo>
                                  <a:pt x="123" y="23"/>
                                </a:lnTo>
                                <a:lnTo>
                                  <a:pt x="133" y="36"/>
                                </a:lnTo>
                                <a:lnTo>
                                  <a:pt x="142" y="50"/>
                                </a:lnTo>
                                <a:lnTo>
                                  <a:pt x="139" y="57"/>
                                </a:lnTo>
                                <a:lnTo>
                                  <a:pt x="128" y="58"/>
                                </a:lnTo>
                                <a:lnTo>
                                  <a:pt x="114" y="38"/>
                                </a:lnTo>
                                <a:lnTo>
                                  <a:pt x="104" y="31"/>
                                </a:lnTo>
                                <a:lnTo>
                                  <a:pt x="97" y="42"/>
                                </a:lnTo>
                                <a:lnTo>
                                  <a:pt x="87" y="45"/>
                                </a:lnTo>
                                <a:lnTo>
                                  <a:pt x="76" y="45"/>
                                </a:lnTo>
                                <a:lnTo>
                                  <a:pt x="65" y="42"/>
                                </a:lnTo>
                                <a:lnTo>
                                  <a:pt x="59" y="36"/>
                                </a:lnTo>
                                <a:lnTo>
                                  <a:pt x="56" y="27"/>
                                </a:lnTo>
                                <a:lnTo>
                                  <a:pt x="41" y="31"/>
                                </a:lnTo>
                                <a:lnTo>
                                  <a:pt x="24" y="30"/>
                                </a:lnTo>
                                <a:lnTo>
                                  <a:pt x="11" y="30"/>
                                </a:lnTo>
                                <a:lnTo>
                                  <a:pt x="0" y="1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63563" name="Freeform 40">
                            <a:extLst>
                              <a:ext uri="{FF2B5EF4-FFF2-40B4-BE49-F238E27FC236}">
                                <a16:creationId xmlns:a16="http://schemas.microsoft.com/office/drawing/2014/main" id="{AA508BC8-600A-431E-AC76-13216D6AA83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904" y="2424"/>
                            <a:ext cx="33" cy="12"/>
                          </a:xfrm>
                          <a:custGeom>
                            <a:avLst/>
                            <a:gdLst>
                              <a:gd name="T0" fmla="*/ 0 w 65"/>
                              <a:gd name="T1" fmla="*/ 0 h 23"/>
                              <a:gd name="T2" fmla="*/ 1 w 65"/>
                              <a:gd name="T3" fmla="*/ 1 h 23"/>
                              <a:gd name="T4" fmla="*/ 1 w 65"/>
                              <a:gd name="T5" fmla="*/ 1 h 23"/>
                              <a:gd name="T6" fmla="*/ 1 w 65"/>
                              <a:gd name="T7" fmla="*/ 1 h 23"/>
                              <a:gd name="T8" fmla="*/ 1 w 65"/>
                              <a:gd name="T9" fmla="*/ 1 h 23"/>
                              <a:gd name="T10" fmla="*/ 1 w 65"/>
                              <a:gd name="T11" fmla="*/ 1 h 23"/>
                              <a:gd name="T12" fmla="*/ 1 w 65"/>
                              <a:gd name="T13" fmla="*/ 1 h 23"/>
                              <a:gd name="T14" fmla="*/ 1 w 65"/>
                              <a:gd name="T15" fmla="*/ 1 h 23"/>
                              <a:gd name="T16" fmla="*/ 1 w 65"/>
                              <a:gd name="T17" fmla="*/ 1 h 23"/>
                              <a:gd name="T18" fmla="*/ 1 w 65"/>
                              <a:gd name="T19" fmla="*/ 1 h 23"/>
                              <a:gd name="T20" fmla="*/ 1 w 65"/>
                              <a:gd name="T21" fmla="*/ 1 h 23"/>
                              <a:gd name="T22" fmla="*/ 0 w 65"/>
                              <a:gd name="T23" fmla="*/ 0 h 23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60000 65536"/>
                              <a:gd name="T28" fmla="*/ 0 60000 65536"/>
                              <a:gd name="T29" fmla="*/ 0 60000 65536"/>
                              <a:gd name="T30" fmla="*/ 0 60000 65536"/>
                              <a:gd name="T31" fmla="*/ 0 60000 65536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</a:gdLst>
                            <a:ahLst/>
                            <a:cxnLst>
                              <a:cxn ang="T24">
                                <a:pos x="T0" y="T1"/>
                              </a:cxn>
                              <a:cxn ang="T25">
                                <a:pos x="T2" y="T3"/>
                              </a:cxn>
                              <a:cxn ang="T26">
                                <a:pos x="T4" y="T5"/>
                              </a:cxn>
                              <a:cxn ang="T27">
                                <a:pos x="T6" y="T7"/>
                              </a:cxn>
                              <a:cxn ang="T28">
                                <a:pos x="T8" y="T9"/>
                              </a:cxn>
                              <a:cxn ang="T29">
                                <a:pos x="T10" y="T11"/>
                              </a:cxn>
                              <a:cxn ang="T30">
                                <a:pos x="T12" y="T13"/>
                              </a:cxn>
                              <a:cxn ang="T31">
                                <a:pos x="T14" y="T15"/>
                              </a:cxn>
                              <a:cxn ang="T32">
                                <a:pos x="T16" y="T17"/>
                              </a:cxn>
                              <a:cxn ang="T33">
                                <a:pos x="T18" y="T19"/>
                              </a:cxn>
                              <a:cxn ang="T34">
                                <a:pos x="T20" y="T21"/>
                              </a:cxn>
                              <a:cxn ang="T35">
                                <a:pos x="T22" y="T23"/>
                              </a:cxn>
                            </a:cxnLst>
                            <a:rect l="0" t="0" r="r" b="b"/>
                            <a:pathLst>
                              <a:path w="65" h="23">
                                <a:moveTo>
                                  <a:pt x="0" y="0"/>
                                </a:moveTo>
                                <a:lnTo>
                                  <a:pt x="11" y="3"/>
                                </a:lnTo>
                                <a:lnTo>
                                  <a:pt x="19" y="9"/>
                                </a:lnTo>
                                <a:lnTo>
                                  <a:pt x="30" y="15"/>
                                </a:lnTo>
                                <a:lnTo>
                                  <a:pt x="41" y="19"/>
                                </a:lnTo>
                                <a:lnTo>
                                  <a:pt x="52" y="19"/>
                                </a:lnTo>
                                <a:lnTo>
                                  <a:pt x="65" y="15"/>
                                </a:lnTo>
                                <a:lnTo>
                                  <a:pt x="51" y="20"/>
                                </a:lnTo>
                                <a:lnTo>
                                  <a:pt x="43" y="23"/>
                                </a:lnTo>
                                <a:lnTo>
                                  <a:pt x="32" y="22"/>
                                </a:lnTo>
                                <a:lnTo>
                                  <a:pt x="15" y="12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63557" name="Group 45">
                          <a:extLst>
                            <a:ext uri="{FF2B5EF4-FFF2-40B4-BE49-F238E27FC236}">
                              <a16:creationId xmlns:a16="http://schemas.microsoft.com/office/drawing/2014/main" id="{F03C88CD-3EB8-48E6-B707-3E0BC09AF4AA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007" y="2408"/>
                          <a:ext cx="75" cy="57"/>
                          <a:chOff x="5007" y="2408"/>
                          <a:chExt cx="75" cy="57"/>
                        </a:xfrm>
                      </p:grpSpPr>
                      <p:sp>
                        <p:nvSpPr>
                          <p:cNvPr id="63558" name="Freeform 42">
                            <a:extLst>
                              <a:ext uri="{FF2B5EF4-FFF2-40B4-BE49-F238E27FC236}">
                                <a16:creationId xmlns:a16="http://schemas.microsoft.com/office/drawing/2014/main" id="{1BB955CC-3F72-4FD4-80B1-31FD95B65C3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07" y="2408"/>
                            <a:ext cx="75" cy="38"/>
                          </a:xfrm>
                          <a:custGeom>
                            <a:avLst/>
                            <a:gdLst>
                              <a:gd name="T0" fmla="*/ 0 w 152"/>
                              <a:gd name="T1" fmla="*/ 0 h 78"/>
                              <a:gd name="T2" fmla="*/ 0 w 152"/>
                              <a:gd name="T3" fmla="*/ 0 h 78"/>
                              <a:gd name="T4" fmla="*/ 0 w 152"/>
                              <a:gd name="T5" fmla="*/ 0 h 78"/>
                              <a:gd name="T6" fmla="*/ 0 w 152"/>
                              <a:gd name="T7" fmla="*/ 0 h 78"/>
                              <a:gd name="T8" fmla="*/ 0 w 152"/>
                              <a:gd name="T9" fmla="*/ 0 h 78"/>
                              <a:gd name="T10" fmla="*/ 0 w 152"/>
                              <a:gd name="T11" fmla="*/ 0 h 78"/>
                              <a:gd name="T12" fmla="*/ 0 w 152"/>
                              <a:gd name="T13" fmla="*/ 0 h 78"/>
                              <a:gd name="T14" fmla="*/ 0 w 152"/>
                              <a:gd name="T15" fmla="*/ 0 h 78"/>
                              <a:gd name="T16" fmla="*/ 0 w 152"/>
                              <a:gd name="T17" fmla="*/ 0 h 78"/>
                              <a:gd name="T18" fmla="*/ 0 w 152"/>
                              <a:gd name="T19" fmla="*/ 0 h 78"/>
                              <a:gd name="T20" fmla="*/ 0 w 152"/>
                              <a:gd name="T21" fmla="*/ 0 h 78"/>
                              <a:gd name="T22" fmla="*/ 0 w 152"/>
                              <a:gd name="T23" fmla="*/ 0 h 78"/>
                              <a:gd name="T24" fmla="*/ 0 w 152"/>
                              <a:gd name="T25" fmla="*/ 0 h 78"/>
                              <a:gd name="T26" fmla="*/ 0 w 152"/>
                              <a:gd name="T27" fmla="*/ 0 h 78"/>
                              <a:gd name="T28" fmla="*/ 0 w 152"/>
                              <a:gd name="T29" fmla="*/ 0 h 78"/>
                              <a:gd name="T30" fmla="*/ 0 w 152"/>
                              <a:gd name="T31" fmla="*/ 0 h 78"/>
                              <a:gd name="T32" fmla="*/ 0 w 152"/>
                              <a:gd name="T33" fmla="*/ 0 h 78"/>
                              <a:gd name="T34" fmla="*/ 0 w 152"/>
                              <a:gd name="T35" fmla="*/ 0 h 78"/>
                              <a:gd name="T36" fmla="*/ 0 w 152"/>
                              <a:gd name="T37" fmla="*/ 0 h 78"/>
                              <a:gd name="T38" fmla="*/ 0 w 152"/>
                              <a:gd name="T39" fmla="*/ 0 h 78"/>
                              <a:gd name="T40" fmla="*/ 0 w 152"/>
                              <a:gd name="T41" fmla="*/ 0 h 78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</a:gdLst>
                            <a:ahLst/>
                            <a:cxnLst>
                              <a:cxn ang="T42">
                                <a:pos x="T0" y="T1"/>
                              </a:cxn>
                              <a:cxn ang="T43">
                                <a:pos x="T2" y="T3"/>
                              </a:cxn>
                              <a:cxn ang="T44">
                                <a:pos x="T4" y="T5"/>
                              </a:cxn>
                              <a:cxn ang="T45">
                                <a:pos x="T6" y="T7"/>
                              </a:cxn>
                              <a:cxn ang="T46">
                                <a:pos x="T8" y="T9"/>
                              </a:cxn>
                              <a:cxn ang="T47">
                                <a:pos x="T10" y="T11"/>
                              </a:cxn>
                              <a:cxn ang="T48">
                                <a:pos x="T12" y="T13"/>
                              </a:cxn>
                              <a:cxn ang="T49">
                                <a:pos x="T14" y="T15"/>
                              </a:cxn>
                              <a:cxn ang="T50">
                                <a:pos x="T16" y="T17"/>
                              </a:cxn>
                              <a:cxn ang="T51">
                                <a:pos x="T18" y="T19"/>
                              </a:cxn>
                              <a:cxn ang="T52">
                                <a:pos x="T20" y="T21"/>
                              </a:cxn>
                              <a:cxn ang="T53">
                                <a:pos x="T22" y="T23"/>
                              </a:cxn>
                              <a:cxn ang="T54">
                                <a:pos x="T24" y="T25"/>
                              </a:cxn>
                              <a:cxn ang="T55">
                                <a:pos x="T26" y="T27"/>
                              </a:cxn>
                              <a:cxn ang="T56">
                                <a:pos x="T28" y="T29"/>
                              </a:cxn>
                              <a:cxn ang="T57">
                                <a:pos x="T30" y="T31"/>
                              </a:cxn>
                              <a:cxn ang="T58">
                                <a:pos x="T32" y="T33"/>
                              </a:cxn>
                              <a:cxn ang="T59">
                                <a:pos x="T34" y="T35"/>
                              </a:cxn>
                              <a:cxn ang="T60">
                                <a:pos x="T36" y="T37"/>
                              </a:cxn>
                              <a:cxn ang="T61">
                                <a:pos x="T38" y="T39"/>
                              </a:cxn>
                              <a:cxn ang="T62">
                                <a:pos x="T40" y="T41"/>
                              </a:cxn>
                            </a:cxnLst>
                            <a:rect l="0" t="0" r="r" b="b"/>
                            <a:pathLst>
                              <a:path w="152" h="78">
                                <a:moveTo>
                                  <a:pt x="2" y="78"/>
                                </a:moveTo>
                                <a:lnTo>
                                  <a:pt x="0" y="68"/>
                                </a:lnTo>
                                <a:lnTo>
                                  <a:pt x="8" y="45"/>
                                </a:lnTo>
                                <a:lnTo>
                                  <a:pt x="23" y="26"/>
                                </a:lnTo>
                                <a:lnTo>
                                  <a:pt x="35" y="16"/>
                                </a:lnTo>
                                <a:lnTo>
                                  <a:pt x="54" y="7"/>
                                </a:lnTo>
                                <a:lnTo>
                                  <a:pt x="82" y="0"/>
                                </a:lnTo>
                                <a:lnTo>
                                  <a:pt x="108" y="0"/>
                                </a:lnTo>
                                <a:lnTo>
                                  <a:pt x="130" y="0"/>
                                </a:lnTo>
                                <a:lnTo>
                                  <a:pt x="147" y="11"/>
                                </a:lnTo>
                                <a:lnTo>
                                  <a:pt x="152" y="23"/>
                                </a:lnTo>
                                <a:lnTo>
                                  <a:pt x="142" y="16"/>
                                </a:lnTo>
                                <a:lnTo>
                                  <a:pt x="123" y="11"/>
                                </a:lnTo>
                                <a:lnTo>
                                  <a:pt x="97" y="11"/>
                                </a:lnTo>
                                <a:lnTo>
                                  <a:pt x="76" y="16"/>
                                </a:lnTo>
                                <a:lnTo>
                                  <a:pt x="59" y="24"/>
                                </a:lnTo>
                                <a:lnTo>
                                  <a:pt x="43" y="30"/>
                                </a:lnTo>
                                <a:lnTo>
                                  <a:pt x="32" y="40"/>
                                </a:lnTo>
                                <a:lnTo>
                                  <a:pt x="23" y="53"/>
                                </a:lnTo>
                                <a:lnTo>
                                  <a:pt x="15" y="68"/>
                                </a:lnTo>
                                <a:lnTo>
                                  <a:pt x="2" y="7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63559" name="Freeform 43">
                            <a:extLst>
                              <a:ext uri="{FF2B5EF4-FFF2-40B4-BE49-F238E27FC236}">
                                <a16:creationId xmlns:a16="http://schemas.microsoft.com/office/drawing/2014/main" id="{4A2A68B1-9B32-47E4-80A9-209EA874C8F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22" y="2431"/>
                            <a:ext cx="60" cy="34"/>
                          </a:xfrm>
                          <a:custGeom>
                            <a:avLst/>
                            <a:gdLst>
                              <a:gd name="T0" fmla="*/ 0 w 120"/>
                              <a:gd name="T1" fmla="*/ 1 h 68"/>
                              <a:gd name="T2" fmla="*/ 1 w 120"/>
                              <a:gd name="T3" fmla="*/ 1 h 68"/>
                              <a:gd name="T4" fmla="*/ 1 w 120"/>
                              <a:gd name="T5" fmla="*/ 1 h 68"/>
                              <a:gd name="T6" fmla="*/ 1 w 120"/>
                              <a:gd name="T7" fmla="*/ 1 h 68"/>
                              <a:gd name="T8" fmla="*/ 1 w 120"/>
                              <a:gd name="T9" fmla="*/ 0 h 68"/>
                              <a:gd name="T10" fmla="*/ 1 w 120"/>
                              <a:gd name="T11" fmla="*/ 1 h 68"/>
                              <a:gd name="T12" fmla="*/ 1 w 120"/>
                              <a:gd name="T13" fmla="*/ 1 h 68"/>
                              <a:gd name="T14" fmla="*/ 1 w 120"/>
                              <a:gd name="T15" fmla="*/ 1 h 68"/>
                              <a:gd name="T16" fmla="*/ 1 w 120"/>
                              <a:gd name="T17" fmla="*/ 1 h 68"/>
                              <a:gd name="T18" fmla="*/ 1 w 120"/>
                              <a:gd name="T19" fmla="*/ 1 h 68"/>
                              <a:gd name="T20" fmla="*/ 1 w 120"/>
                              <a:gd name="T21" fmla="*/ 1 h 68"/>
                              <a:gd name="T22" fmla="*/ 1 w 120"/>
                              <a:gd name="T23" fmla="*/ 1 h 68"/>
                              <a:gd name="T24" fmla="*/ 1 w 120"/>
                              <a:gd name="T25" fmla="*/ 1 h 68"/>
                              <a:gd name="T26" fmla="*/ 1 w 120"/>
                              <a:gd name="T27" fmla="*/ 1 h 68"/>
                              <a:gd name="T28" fmla="*/ 1 w 120"/>
                              <a:gd name="T29" fmla="*/ 1 h 68"/>
                              <a:gd name="T30" fmla="*/ 1 w 120"/>
                              <a:gd name="T31" fmla="*/ 1 h 68"/>
                              <a:gd name="T32" fmla="*/ 1 w 120"/>
                              <a:gd name="T33" fmla="*/ 1 h 68"/>
                              <a:gd name="T34" fmla="*/ 1 w 120"/>
                              <a:gd name="T35" fmla="*/ 1 h 68"/>
                              <a:gd name="T36" fmla="*/ 1 w 120"/>
                              <a:gd name="T37" fmla="*/ 1 h 68"/>
                              <a:gd name="T38" fmla="*/ 1 w 120"/>
                              <a:gd name="T39" fmla="*/ 1 h 68"/>
                              <a:gd name="T40" fmla="*/ 1 w 120"/>
                              <a:gd name="T41" fmla="*/ 1 h 68"/>
                              <a:gd name="T42" fmla="*/ 1 w 120"/>
                              <a:gd name="T43" fmla="*/ 1 h 68"/>
                              <a:gd name="T44" fmla="*/ 1 w 120"/>
                              <a:gd name="T45" fmla="*/ 1 h 68"/>
                              <a:gd name="T46" fmla="*/ 1 w 120"/>
                              <a:gd name="T47" fmla="*/ 1 h 68"/>
                              <a:gd name="T48" fmla="*/ 1 w 120"/>
                              <a:gd name="T49" fmla="*/ 1 h 68"/>
                              <a:gd name="T50" fmla="*/ 0 w 120"/>
                              <a:gd name="T51" fmla="*/ 1 h 68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</a:gdLst>
                            <a:ahLst/>
                            <a:cxnLst>
                              <a:cxn ang="T52">
                                <a:pos x="T0" y="T1"/>
                              </a:cxn>
                              <a:cxn ang="T53">
                                <a:pos x="T2" y="T3"/>
                              </a:cxn>
                              <a:cxn ang="T54">
                                <a:pos x="T4" y="T5"/>
                              </a:cxn>
                              <a:cxn ang="T55">
                                <a:pos x="T6" y="T7"/>
                              </a:cxn>
                              <a:cxn ang="T56">
                                <a:pos x="T8" y="T9"/>
                              </a:cxn>
                              <a:cxn ang="T57">
                                <a:pos x="T10" y="T11"/>
                              </a:cxn>
                              <a:cxn ang="T58">
                                <a:pos x="T12" y="T13"/>
                              </a:cxn>
                              <a:cxn ang="T59">
                                <a:pos x="T14" y="T15"/>
                              </a:cxn>
                              <a:cxn ang="T60">
                                <a:pos x="T16" y="T17"/>
                              </a:cxn>
                              <a:cxn ang="T61">
                                <a:pos x="T18" y="T19"/>
                              </a:cxn>
                              <a:cxn ang="T62">
                                <a:pos x="T20" y="T21"/>
                              </a:cxn>
                              <a:cxn ang="T63">
                                <a:pos x="T22" y="T23"/>
                              </a:cxn>
                              <a:cxn ang="T64">
                                <a:pos x="T24" y="T25"/>
                              </a:cxn>
                              <a:cxn ang="T65">
                                <a:pos x="T26" y="T27"/>
                              </a:cxn>
                              <a:cxn ang="T66">
                                <a:pos x="T28" y="T29"/>
                              </a:cxn>
                              <a:cxn ang="T67">
                                <a:pos x="T30" y="T31"/>
                              </a:cxn>
                              <a:cxn ang="T68">
                                <a:pos x="T32" y="T33"/>
                              </a:cxn>
                              <a:cxn ang="T69">
                                <a:pos x="T34" y="T35"/>
                              </a:cxn>
                              <a:cxn ang="T70">
                                <a:pos x="T36" y="T37"/>
                              </a:cxn>
                              <a:cxn ang="T71">
                                <a:pos x="T38" y="T39"/>
                              </a:cxn>
                              <a:cxn ang="T72">
                                <a:pos x="T40" y="T41"/>
                              </a:cxn>
                              <a:cxn ang="T73">
                                <a:pos x="T42" y="T43"/>
                              </a:cxn>
                              <a:cxn ang="T74">
                                <a:pos x="T44" y="T45"/>
                              </a:cxn>
                              <a:cxn ang="T75">
                                <a:pos x="T46" y="T47"/>
                              </a:cxn>
                              <a:cxn ang="T76">
                                <a:pos x="T48" y="T49"/>
                              </a:cxn>
                              <a:cxn ang="T77">
                                <a:pos x="T50" y="T51"/>
                              </a:cxn>
                            </a:cxnLst>
                            <a:rect l="0" t="0" r="r" b="b"/>
                            <a:pathLst>
                              <a:path w="120" h="68">
                                <a:moveTo>
                                  <a:pt x="0" y="33"/>
                                </a:moveTo>
                                <a:lnTo>
                                  <a:pt x="2" y="19"/>
                                </a:lnTo>
                                <a:lnTo>
                                  <a:pt x="19" y="8"/>
                                </a:lnTo>
                                <a:lnTo>
                                  <a:pt x="33" y="3"/>
                                </a:lnTo>
                                <a:lnTo>
                                  <a:pt x="54" y="0"/>
                                </a:lnTo>
                                <a:lnTo>
                                  <a:pt x="73" y="3"/>
                                </a:lnTo>
                                <a:lnTo>
                                  <a:pt x="87" y="8"/>
                                </a:lnTo>
                                <a:lnTo>
                                  <a:pt x="104" y="8"/>
                                </a:lnTo>
                                <a:lnTo>
                                  <a:pt x="96" y="14"/>
                                </a:lnTo>
                                <a:lnTo>
                                  <a:pt x="109" y="27"/>
                                </a:lnTo>
                                <a:lnTo>
                                  <a:pt x="110" y="41"/>
                                </a:lnTo>
                                <a:lnTo>
                                  <a:pt x="115" y="54"/>
                                </a:lnTo>
                                <a:lnTo>
                                  <a:pt x="120" y="57"/>
                                </a:lnTo>
                                <a:lnTo>
                                  <a:pt x="115" y="68"/>
                                </a:lnTo>
                                <a:lnTo>
                                  <a:pt x="99" y="60"/>
                                </a:lnTo>
                                <a:lnTo>
                                  <a:pt x="93" y="48"/>
                                </a:lnTo>
                                <a:lnTo>
                                  <a:pt x="90" y="40"/>
                                </a:lnTo>
                                <a:lnTo>
                                  <a:pt x="79" y="38"/>
                                </a:lnTo>
                                <a:lnTo>
                                  <a:pt x="73" y="43"/>
                                </a:lnTo>
                                <a:lnTo>
                                  <a:pt x="60" y="46"/>
                                </a:lnTo>
                                <a:lnTo>
                                  <a:pt x="46" y="46"/>
                                </a:lnTo>
                                <a:lnTo>
                                  <a:pt x="35" y="40"/>
                                </a:lnTo>
                                <a:lnTo>
                                  <a:pt x="30" y="32"/>
                                </a:lnTo>
                                <a:lnTo>
                                  <a:pt x="28" y="22"/>
                                </a:lnTo>
                                <a:lnTo>
                                  <a:pt x="13" y="27"/>
                                </a:lnTo>
                                <a:lnTo>
                                  <a:pt x="0" y="33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63560" name="Freeform 44">
                            <a:extLst>
                              <a:ext uri="{FF2B5EF4-FFF2-40B4-BE49-F238E27FC236}">
                                <a16:creationId xmlns:a16="http://schemas.microsoft.com/office/drawing/2014/main" id="{B1725F65-2EB5-4CAE-804C-4C2BB30B0D5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18" y="2449"/>
                            <a:ext cx="4" cy="8"/>
                          </a:xfrm>
                          <a:custGeom>
                            <a:avLst/>
                            <a:gdLst>
                              <a:gd name="T0" fmla="*/ 0 w 9"/>
                              <a:gd name="T1" fmla="*/ 0 h 18"/>
                              <a:gd name="T2" fmla="*/ 0 w 9"/>
                              <a:gd name="T3" fmla="*/ 0 h 18"/>
                              <a:gd name="T4" fmla="*/ 0 w 9"/>
                              <a:gd name="T5" fmla="*/ 0 h 18"/>
                              <a:gd name="T6" fmla="*/ 0 w 9"/>
                              <a:gd name="T7" fmla="*/ 0 h 18"/>
                              <a:gd name="T8" fmla="*/ 0 w 9"/>
                              <a:gd name="T9" fmla="*/ 0 h 18"/>
                              <a:gd name="T10" fmla="*/ 0 w 9"/>
                              <a:gd name="T11" fmla="*/ 0 h 18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0" t="0" r="r" b="b"/>
                            <a:pathLst>
                              <a:path w="9" h="18">
                                <a:moveTo>
                                  <a:pt x="9" y="0"/>
                                </a:moveTo>
                                <a:lnTo>
                                  <a:pt x="1" y="8"/>
                                </a:lnTo>
                                <a:lnTo>
                                  <a:pt x="0" y="15"/>
                                </a:lnTo>
                                <a:lnTo>
                                  <a:pt x="4" y="18"/>
                                </a:lnTo>
                                <a:lnTo>
                                  <a:pt x="6" y="4"/>
                                </a:lnTo>
                                <a:lnTo>
                                  <a:pt x="9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63555" name="Freeform 47">
                        <a:extLst>
                          <a:ext uri="{FF2B5EF4-FFF2-40B4-BE49-F238E27FC236}">
                            <a16:creationId xmlns:a16="http://schemas.microsoft.com/office/drawing/2014/main" id="{44255D25-9255-49CB-B98E-A69C0931D8B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52" y="2490"/>
                        <a:ext cx="58" cy="32"/>
                      </a:xfrm>
                      <a:custGeom>
                        <a:avLst/>
                        <a:gdLst>
                          <a:gd name="T0" fmla="*/ 0 w 117"/>
                          <a:gd name="T1" fmla="*/ 0 h 64"/>
                          <a:gd name="T2" fmla="*/ 0 w 117"/>
                          <a:gd name="T3" fmla="*/ 1 h 64"/>
                          <a:gd name="T4" fmla="*/ 0 w 117"/>
                          <a:gd name="T5" fmla="*/ 1 h 64"/>
                          <a:gd name="T6" fmla="*/ 0 w 117"/>
                          <a:gd name="T7" fmla="*/ 1 h 64"/>
                          <a:gd name="T8" fmla="*/ 0 w 117"/>
                          <a:gd name="T9" fmla="*/ 1 h 64"/>
                          <a:gd name="T10" fmla="*/ 0 w 117"/>
                          <a:gd name="T11" fmla="*/ 1 h 64"/>
                          <a:gd name="T12" fmla="*/ 0 w 117"/>
                          <a:gd name="T13" fmla="*/ 1 h 64"/>
                          <a:gd name="T14" fmla="*/ 0 w 117"/>
                          <a:gd name="T15" fmla="*/ 1 h 64"/>
                          <a:gd name="T16" fmla="*/ 0 w 117"/>
                          <a:gd name="T17" fmla="*/ 1 h 64"/>
                          <a:gd name="T18" fmla="*/ 0 w 117"/>
                          <a:gd name="T19" fmla="*/ 1 h 64"/>
                          <a:gd name="T20" fmla="*/ 0 w 117"/>
                          <a:gd name="T21" fmla="*/ 1 h 64"/>
                          <a:gd name="T22" fmla="*/ 0 w 117"/>
                          <a:gd name="T23" fmla="*/ 1 h 64"/>
                          <a:gd name="T24" fmla="*/ 0 w 117"/>
                          <a:gd name="T25" fmla="*/ 1 h 64"/>
                          <a:gd name="T26" fmla="*/ 0 w 117"/>
                          <a:gd name="T27" fmla="*/ 1 h 64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0" t="0" r="r" b="b"/>
                        <a:pathLst>
                          <a:path w="117" h="64">
                            <a:moveTo>
                              <a:pt x="30" y="0"/>
                            </a:moveTo>
                            <a:lnTo>
                              <a:pt x="19" y="6"/>
                            </a:lnTo>
                            <a:lnTo>
                              <a:pt x="9" y="11"/>
                            </a:lnTo>
                            <a:lnTo>
                              <a:pt x="2" y="20"/>
                            </a:lnTo>
                            <a:lnTo>
                              <a:pt x="0" y="30"/>
                            </a:lnTo>
                            <a:lnTo>
                              <a:pt x="5" y="41"/>
                            </a:lnTo>
                            <a:lnTo>
                              <a:pt x="21" y="42"/>
                            </a:lnTo>
                            <a:lnTo>
                              <a:pt x="35" y="48"/>
                            </a:lnTo>
                            <a:lnTo>
                              <a:pt x="44" y="58"/>
                            </a:lnTo>
                            <a:lnTo>
                              <a:pt x="58" y="64"/>
                            </a:lnTo>
                            <a:lnTo>
                              <a:pt x="76" y="61"/>
                            </a:lnTo>
                            <a:lnTo>
                              <a:pt x="87" y="55"/>
                            </a:lnTo>
                            <a:lnTo>
                              <a:pt x="104" y="48"/>
                            </a:lnTo>
                            <a:lnTo>
                              <a:pt x="117" y="5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rgbClr val="FF7F3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63545" name="Group 55">
                      <a:extLst>
                        <a:ext uri="{FF2B5EF4-FFF2-40B4-BE49-F238E27FC236}">
                          <a16:creationId xmlns:a16="http://schemas.microsoft.com/office/drawing/2014/main" id="{B34DF229-72D4-46BD-814A-8B0DE1ADDA9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85" y="2168"/>
                      <a:ext cx="430" cy="419"/>
                      <a:chOff x="4785" y="2168"/>
                      <a:chExt cx="430" cy="419"/>
                    </a:xfrm>
                  </p:grpSpPr>
                  <p:sp>
                    <p:nvSpPr>
                      <p:cNvPr id="63547" name="Freeform 49">
                        <a:extLst>
                          <a:ext uri="{FF2B5EF4-FFF2-40B4-BE49-F238E27FC236}">
                            <a16:creationId xmlns:a16="http://schemas.microsoft.com/office/drawing/2014/main" id="{280F4448-25FF-4893-8CE6-D06B99BAB1B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85" y="2168"/>
                        <a:ext cx="430" cy="419"/>
                      </a:xfrm>
                      <a:custGeom>
                        <a:avLst/>
                        <a:gdLst>
                          <a:gd name="T0" fmla="*/ 1 w 860"/>
                          <a:gd name="T1" fmla="*/ 1 h 838"/>
                          <a:gd name="T2" fmla="*/ 1 w 860"/>
                          <a:gd name="T3" fmla="*/ 1 h 838"/>
                          <a:gd name="T4" fmla="*/ 1 w 860"/>
                          <a:gd name="T5" fmla="*/ 1 h 838"/>
                          <a:gd name="T6" fmla="*/ 1 w 860"/>
                          <a:gd name="T7" fmla="*/ 1 h 838"/>
                          <a:gd name="T8" fmla="*/ 1 w 860"/>
                          <a:gd name="T9" fmla="*/ 1 h 838"/>
                          <a:gd name="T10" fmla="*/ 1 w 860"/>
                          <a:gd name="T11" fmla="*/ 1 h 838"/>
                          <a:gd name="T12" fmla="*/ 0 w 860"/>
                          <a:gd name="T13" fmla="*/ 1 h 838"/>
                          <a:gd name="T14" fmla="*/ 1 w 860"/>
                          <a:gd name="T15" fmla="*/ 1 h 838"/>
                          <a:gd name="T16" fmla="*/ 1 w 860"/>
                          <a:gd name="T17" fmla="*/ 1 h 838"/>
                          <a:gd name="T18" fmla="*/ 1 w 860"/>
                          <a:gd name="T19" fmla="*/ 1 h 838"/>
                          <a:gd name="T20" fmla="*/ 1 w 860"/>
                          <a:gd name="T21" fmla="*/ 1 h 838"/>
                          <a:gd name="T22" fmla="*/ 1 w 860"/>
                          <a:gd name="T23" fmla="*/ 1 h 838"/>
                          <a:gd name="T24" fmla="*/ 1 w 860"/>
                          <a:gd name="T25" fmla="*/ 1 h 838"/>
                          <a:gd name="T26" fmla="*/ 1 w 860"/>
                          <a:gd name="T27" fmla="*/ 1 h 838"/>
                          <a:gd name="T28" fmla="*/ 1 w 860"/>
                          <a:gd name="T29" fmla="*/ 1 h 838"/>
                          <a:gd name="T30" fmla="*/ 1 w 860"/>
                          <a:gd name="T31" fmla="*/ 1 h 838"/>
                          <a:gd name="T32" fmla="*/ 1 w 860"/>
                          <a:gd name="T33" fmla="*/ 1 h 838"/>
                          <a:gd name="T34" fmla="*/ 1 w 860"/>
                          <a:gd name="T35" fmla="*/ 1 h 838"/>
                          <a:gd name="T36" fmla="*/ 1 w 860"/>
                          <a:gd name="T37" fmla="*/ 1 h 838"/>
                          <a:gd name="T38" fmla="*/ 1 w 860"/>
                          <a:gd name="T39" fmla="*/ 1 h 838"/>
                          <a:gd name="T40" fmla="*/ 1 w 860"/>
                          <a:gd name="T41" fmla="*/ 1 h 838"/>
                          <a:gd name="T42" fmla="*/ 1 w 860"/>
                          <a:gd name="T43" fmla="*/ 1 h 838"/>
                          <a:gd name="T44" fmla="*/ 1 w 860"/>
                          <a:gd name="T45" fmla="*/ 1 h 838"/>
                          <a:gd name="T46" fmla="*/ 1 w 860"/>
                          <a:gd name="T47" fmla="*/ 1 h 838"/>
                          <a:gd name="T48" fmla="*/ 1 w 860"/>
                          <a:gd name="T49" fmla="*/ 1 h 838"/>
                          <a:gd name="T50" fmla="*/ 1 w 860"/>
                          <a:gd name="T51" fmla="*/ 1 h 838"/>
                          <a:gd name="T52" fmla="*/ 1 w 860"/>
                          <a:gd name="T53" fmla="*/ 1 h 838"/>
                          <a:gd name="T54" fmla="*/ 1 w 860"/>
                          <a:gd name="T55" fmla="*/ 1 h 838"/>
                          <a:gd name="T56" fmla="*/ 1 w 860"/>
                          <a:gd name="T57" fmla="*/ 1 h 838"/>
                          <a:gd name="T58" fmla="*/ 1 w 860"/>
                          <a:gd name="T59" fmla="*/ 1 h 838"/>
                          <a:gd name="T60" fmla="*/ 1 w 860"/>
                          <a:gd name="T61" fmla="*/ 1 h 838"/>
                          <a:gd name="T62" fmla="*/ 1 w 860"/>
                          <a:gd name="T63" fmla="*/ 1 h 838"/>
                          <a:gd name="T64" fmla="*/ 1 w 860"/>
                          <a:gd name="T65" fmla="*/ 1 h 838"/>
                          <a:gd name="T66" fmla="*/ 1 w 860"/>
                          <a:gd name="T67" fmla="*/ 1 h 838"/>
                          <a:gd name="T68" fmla="*/ 1 w 860"/>
                          <a:gd name="T69" fmla="*/ 1 h 838"/>
                          <a:gd name="T70" fmla="*/ 1 w 860"/>
                          <a:gd name="T71" fmla="*/ 1 h 838"/>
                          <a:gd name="T72" fmla="*/ 1 w 860"/>
                          <a:gd name="T73" fmla="*/ 1 h 838"/>
                          <a:gd name="T74" fmla="*/ 1 w 860"/>
                          <a:gd name="T75" fmla="*/ 1 h 838"/>
                          <a:gd name="T76" fmla="*/ 1 w 860"/>
                          <a:gd name="T77" fmla="*/ 1 h 838"/>
                          <a:gd name="T78" fmla="*/ 1 w 860"/>
                          <a:gd name="T79" fmla="*/ 1 h 838"/>
                          <a:gd name="T80" fmla="*/ 1 w 860"/>
                          <a:gd name="T81" fmla="*/ 1 h 838"/>
                          <a:gd name="T82" fmla="*/ 1 w 860"/>
                          <a:gd name="T83" fmla="*/ 1 h 838"/>
                          <a:gd name="T84" fmla="*/ 1 w 860"/>
                          <a:gd name="T85" fmla="*/ 1 h 838"/>
                          <a:gd name="T86" fmla="*/ 1 w 860"/>
                          <a:gd name="T87" fmla="*/ 1 h 838"/>
                          <a:gd name="T88" fmla="*/ 1 w 860"/>
                          <a:gd name="T89" fmla="*/ 1 h 838"/>
                          <a:gd name="T90" fmla="*/ 1 w 860"/>
                          <a:gd name="T91" fmla="*/ 1 h 838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</a:gdLst>
                        <a:ahLst/>
                        <a:cxnLst>
                          <a:cxn ang="T92">
                            <a:pos x="T0" y="T1"/>
                          </a:cxn>
                          <a:cxn ang="T93">
                            <a:pos x="T2" y="T3"/>
                          </a:cxn>
                          <a:cxn ang="T94">
                            <a:pos x="T4" y="T5"/>
                          </a:cxn>
                          <a:cxn ang="T95">
                            <a:pos x="T6" y="T7"/>
                          </a:cxn>
                          <a:cxn ang="T96">
                            <a:pos x="T8" y="T9"/>
                          </a:cxn>
                          <a:cxn ang="T97">
                            <a:pos x="T10" y="T11"/>
                          </a:cxn>
                          <a:cxn ang="T98">
                            <a:pos x="T12" y="T13"/>
                          </a:cxn>
                          <a:cxn ang="T99">
                            <a:pos x="T14" y="T15"/>
                          </a:cxn>
                          <a:cxn ang="T100">
                            <a:pos x="T16" y="T17"/>
                          </a:cxn>
                          <a:cxn ang="T101">
                            <a:pos x="T18" y="T19"/>
                          </a:cxn>
                          <a:cxn ang="T102">
                            <a:pos x="T20" y="T21"/>
                          </a:cxn>
                          <a:cxn ang="T103">
                            <a:pos x="T22" y="T23"/>
                          </a:cxn>
                          <a:cxn ang="T104">
                            <a:pos x="T24" y="T25"/>
                          </a:cxn>
                          <a:cxn ang="T105">
                            <a:pos x="T26" y="T27"/>
                          </a:cxn>
                          <a:cxn ang="T106">
                            <a:pos x="T28" y="T29"/>
                          </a:cxn>
                          <a:cxn ang="T107">
                            <a:pos x="T30" y="T31"/>
                          </a:cxn>
                          <a:cxn ang="T108">
                            <a:pos x="T32" y="T33"/>
                          </a:cxn>
                          <a:cxn ang="T109">
                            <a:pos x="T34" y="T35"/>
                          </a:cxn>
                          <a:cxn ang="T110">
                            <a:pos x="T36" y="T37"/>
                          </a:cxn>
                          <a:cxn ang="T111">
                            <a:pos x="T38" y="T39"/>
                          </a:cxn>
                          <a:cxn ang="T112">
                            <a:pos x="T40" y="T41"/>
                          </a:cxn>
                          <a:cxn ang="T113">
                            <a:pos x="T42" y="T43"/>
                          </a:cxn>
                          <a:cxn ang="T114">
                            <a:pos x="T44" y="T45"/>
                          </a:cxn>
                          <a:cxn ang="T115">
                            <a:pos x="T46" y="T47"/>
                          </a:cxn>
                          <a:cxn ang="T116">
                            <a:pos x="T48" y="T49"/>
                          </a:cxn>
                          <a:cxn ang="T117">
                            <a:pos x="T50" y="T51"/>
                          </a:cxn>
                          <a:cxn ang="T118">
                            <a:pos x="T52" y="T53"/>
                          </a:cxn>
                          <a:cxn ang="T119">
                            <a:pos x="T54" y="T55"/>
                          </a:cxn>
                          <a:cxn ang="T120">
                            <a:pos x="T56" y="T57"/>
                          </a:cxn>
                          <a:cxn ang="T121">
                            <a:pos x="T58" y="T59"/>
                          </a:cxn>
                          <a:cxn ang="T122">
                            <a:pos x="T60" y="T61"/>
                          </a:cxn>
                          <a:cxn ang="T123">
                            <a:pos x="T62" y="T63"/>
                          </a:cxn>
                          <a:cxn ang="T124">
                            <a:pos x="T64" y="T65"/>
                          </a:cxn>
                          <a:cxn ang="T125">
                            <a:pos x="T66" y="T67"/>
                          </a:cxn>
                          <a:cxn ang="T126">
                            <a:pos x="T68" y="T69"/>
                          </a:cxn>
                          <a:cxn ang="T127">
                            <a:pos x="T70" y="T71"/>
                          </a:cxn>
                          <a:cxn ang="T128">
                            <a:pos x="T72" y="T73"/>
                          </a:cxn>
                          <a:cxn ang="T129">
                            <a:pos x="T74" y="T75"/>
                          </a:cxn>
                          <a:cxn ang="T130">
                            <a:pos x="T76" y="T77"/>
                          </a:cxn>
                          <a:cxn ang="T131">
                            <a:pos x="T78" y="T79"/>
                          </a:cxn>
                          <a:cxn ang="T132">
                            <a:pos x="T80" y="T81"/>
                          </a:cxn>
                          <a:cxn ang="T133">
                            <a:pos x="T82" y="T83"/>
                          </a:cxn>
                          <a:cxn ang="T134">
                            <a:pos x="T84" y="T85"/>
                          </a:cxn>
                          <a:cxn ang="T135">
                            <a:pos x="T86" y="T87"/>
                          </a:cxn>
                          <a:cxn ang="T136">
                            <a:pos x="T88" y="T89"/>
                          </a:cxn>
                          <a:cxn ang="T137">
                            <a:pos x="T90" y="T91"/>
                          </a:cxn>
                        </a:cxnLst>
                        <a:rect l="0" t="0" r="r" b="b"/>
                        <a:pathLst>
                          <a:path w="860" h="838">
                            <a:moveTo>
                              <a:pt x="164" y="789"/>
                            </a:moveTo>
                            <a:lnTo>
                              <a:pt x="131" y="770"/>
                            </a:lnTo>
                            <a:lnTo>
                              <a:pt x="112" y="751"/>
                            </a:lnTo>
                            <a:lnTo>
                              <a:pt x="106" y="733"/>
                            </a:lnTo>
                            <a:lnTo>
                              <a:pt x="98" y="696"/>
                            </a:lnTo>
                            <a:lnTo>
                              <a:pt x="77" y="686"/>
                            </a:lnTo>
                            <a:lnTo>
                              <a:pt x="70" y="651"/>
                            </a:lnTo>
                            <a:lnTo>
                              <a:pt x="60" y="634"/>
                            </a:lnTo>
                            <a:lnTo>
                              <a:pt x="54" y="625"/>
                            </a:lnTo>
                            <a:lnTo>
                              <a:pt x="44" y="595"/>
                            </a:lnTo>
                            <a:lnTo>
                              <a:pt x="11" y="543"/>
                            </a:lnTo>
                            <a:lnTo>
                              <a:pt x="30" y="454"/>
                            </a:lnTo>
                            <a:lnTo>
                              <a:pt x="11" y="443"/>
                            </a:lnTo>
                            <a:lnTo>
                              <a:pt x="0" y="391"/>
                            </a:lnTo>
                            <a:lnTo>
                              <a:pt x="2" y="355"/>
                            </a:lnTo>
                            <a:lnTo>
                              <a:pt x="5" y="314"/>
                            </a:lnTo>
                            <a:lnTo>
                              <a:pt x="25" y="270"/>
                            </a:lnTo>
                            <a:lnTo>
                              <a:pt x="74" y="244"/>
                            </a:lnTo>
                            <a:lnTo>
                              <a:pt x="70" y="199"/>
                            </a:lnTo>
                            <a:lnTo>
                              <a:pt x="112" y="145"/>
                            </a:lnTo>
                            <a:lnTo>
                              <a:pt x="133" y="123"/>
                            </a:lnTo>
                            <a:lnTo>
                              <a:pt x="155" y="88"/>
                            </a:lnTo>
                            <a:lnTo>
                              <a:pt x="189" y="64"/>
                            </a:lnTo>
                            <a:lnTo>
                              <a:pt x="226" y="64"/>
                            </a:lnTo>
                            <a:lnTo>
                              <a:pt x="283" y="14"/>
                            </a:lnTo>
                            <a:lnTo>
                              <a:pt x="330" y="9"/>
                            </a:lnTo>
                            <a:lnTo>
                              <a:pt x="365" y="0"/>
                            </a:lnTo>
                            <a:lnTo>
                              <a:pt x="398" y="5"/>
                            </a:lnTo>
                            <a:lnTo>
                              <a:pt x="429" y="9"/>
                            </a:lnTo>
                            <a:lnTo>
                              <a:pt x="464" y="9"/>
                            </a:lnTo>
                            <a:lnTo>
                              <a:pt x="510" y="14"/>
                            </a:lnTo>
                            <a:lnTo>
                              <a:pt x="559" y="36"/>
                            </a:lnTo>
                            <a:lnTo>
                              <a:pt x="587" y="52"/>
                            </a:lnTo>
                            <a:lnTo>
                              <a:pt x="647" y="69"/>
                            </a:lnTo>
                            <a:lnTo>
                              <a:pt x="686" y="109"/>
                            </a:lnTo>
                            <a:lnTo>
                              <a:pt x="708" y="137"/>
                            </a:lnTo>
                            <a:lnTo>
                              <a:pt x="729" y="170"/>
                            </a:lnTo>
                            <a:lnTo>
                              <a:pt x="738" y="203"/>
                            </a:lnTo>
                            <a:lnTo>
                              <a:pt x="756" y="232"/>
                            </a:lnTo>
                            <a:lnTo>
                              <a:pt x="776" y="259"/>
                            </a:lnTo>
                            <a:lnTo>
                              <a:pt x="808" y="293"/>
                            </a:lnTo>
                            <a:lnTo>
                              <a:pt x="828" y="355"/>
                            </a:lnTo>
                            <a:lnTo>
                              <a:pt x="846" y="405"/>
                            </a:lnTo>
                            <a:lnTo>
                              <a:pt x="860" y="440"/>
                            </a:lnTo>
                            <a:lnTo>
                              <a:pt x="855" y="464"/>
                            </a:lnTo>
                            <a:lnTo>
                              <a:pt x="841" y="514"/>
                            </a:lnTo>
                            <a:lnTo>
                              <a:pt x="822" y="543"/>
                            </a:lnTo>
                            <a:lnTo>
                              <a:pt x="827" y="587"/>
                            </a:lnTo>
                            <a:lnTo>
                              <a:pt x="814" y="614"/>
                            </a:lnTo>
                            <a:lnTo>
                              <a:pt x="772" y="642"/>
                            </a:lnTo>
                            <a:lnTo>
                              <a:pt x="757" y="672"/>
                            </a:lnTo>
                            <a:lnTo>
                              <a:pt x="682" y="733"/>
                            </a:lnTo>
                            <a:lnTo>
                              <a:pt x="682" y="760"/>
                            </a:lnTo>
                            <a:lnTo>
                              <a:pt x="649" y="793"/>
                            </a:lnTo>
                            <a:lnTo>
                              <a:pt x="592" y="823"/>
                            </a:lnTo>
                            <a:lnTo>
                              <a:pt x="562" y="838"/>
                            </a:lnTo>
                            <a:lnTo>
                              <a:pt x="596" y="760"/>
                            </a:lnTo>
                            <a:lnTo>
                              <a:pt x="630" y="677"/>
                            </a:lnTo>
                            <a:lnTo>
                              <a:pt x="649" y="610"/>
                            </a:lnTo>
                            <a:lnTo>
                              <a:pt x="661" y="539"/>
                            </a:lnTo>
                            <a:lnTo>
                              <a:pt x="661" y="505"/>
                            </a:lnTo>
                            <a:lnTo>
                              <a:pt x="652" y="467"/>
                            </a:lnTo>
                            <a:lnTo>
                              <a:pt x="656" y="393"/>
                            </a:lnTo>
                            <a:lnTo>
                              <a:pt x="647" y="369"/>
                            </a:lnTo>
                            <a:lnTo>
                              <a:pt x="630" y="353"/>
                            </a:lnTo>
                            <a:lnTo>
                              <a:pt x="563" y="388"/>
                            </a:lnTo>
                            <a:lnTo>
                              <a:pt x="529" y="405"/>
                            </a:lnTo>
                            <a:lnTo>
                              <a:pt x="477" y="412"/>
                            </a:lnTo>
                            <a:lnTo>
                              <a:pt x="407" y="412"/>
                            </a:lnTo>
                            <a:lnTo>
                              <a:pt x="354" y="408"/>
                            </a:lnTo>
                            <a:lnTo>
                              <a:pt x="325" y="401"/>
                            </a:lnTo>
                            <a:lnTo>
                              <a:pt x="298" y="386"/>
                            </a:lnTo>
                            <a:lnTo>
                              <a:pt x="265" y="386"/>
                            </a:lnTo>
                            <a:lnTo>
                              <a:pt x="232" y="397"/>
                            </a:lnTo>
                            <a:lnTo>
                              <a:pt x="218" y="419"/>
                            </a:lnTo>
                            <a:lnTo>
                              <a:pt x="212" y="449"/>
                            </a:lnTo>
                            <a:lnTo>
                              <a:pt x="197" y="476"/>
                            </a:lnTo>
                            <a:lnTo>
                              <a:pt x="175" y="481"/>
                            </a:lnTo>
                            <a:lnTo>
                              <a:pt x="158" y="514"/>
                            </a:lnTo>
                            <a:lnTo>
                              <a:pt x="152" y="566"/>
                            </a:lnTo>
                            <a:lnTo>
                              <a:pt x="141" y="579"/>
                            </a:lnTo>
                            <a:lnTo>
                              <a:pt x="126" y="585"/>
                            </a:lnTo>
                            <a:lnTo>
                              <a:pt x="111" y="587"/>
                            </a:lnTo>
                            <a:lnTo>
                              <a:pt x="98" y="593"/>
                            </a:lnTo>
                            <a:lnTo>
                              <a:pt x="92" y="604"/>
                            </a:lnTo>
                            <a:lnTo>
                              <a:pt x="88" y="617"/>
                            </a:lnTo>
                            <a:lnTo>
                              <a:pt x="92" y="637"/>
                            </a:lnTo>
                            <a:lnTo>
                              <a:pt x="103" y="655"/>
                            </a:lnTo>
                            <a:lnTo>
                              <a:pt x="123" y="669"/>
                            </a:lnTo>
                            <a:lnTo>
                              <a:pt x="148" y="669"/>
                            </a:lnTo>
                            <a:lnTo>
                              <a:pt x="156" y="738"/>
                            </a:lnTo>
                            <a:lnTo>
                              <a:pt x="164" y="789"/>
                            </a:lnTo>
                            <a:close/>
                          </a:path>
                        </a:pathLst>
                      </a:custGeom>
                      <a:solidFill>
                        <a:srgbClr val="7F5F3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63548" name="Group 54">
                        <a:extLst>
                          <a:ext uri="{FF2B5EF4-FFF2-40B4-BE49-F238E27FC236}">
                            <a16:creationId xmlns:a16="http://schemas.microsoft.com/office/drawing/2014/main" id="{3B104846-B615-4C37-9FF5-06182691704C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99" y="2184"/>
                        <a:ext cx="403" cy="293"/>
                        <a:chOff x="4799" y="2184"/>
                        <a:chExt cx="403" cy="293"/>
                      </a:xfrm>
                    </p:grpSpPr>
                    <p:sp>
                      <p:nvSpPr>
                        <p:cNvPr id="63549" name="Freeform 50">
                          <a:extLst>
                            <a:ext uri="{FF2B5EF4-FFF2-40B4-BE49-F238E27FC236}">
                              <a16:creationId xmlns:a16="http://schemas.microsoft.com/office/drawing/2014/main" id="{4A23A3B1-951B-4318-A755-899B2610539B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99" y="2295"/>
                          <a:ext cx="170" cy="117"/>
                        </a:xfrm>
                        <a:custGeom>
                          <a:avLst/>
                          <a:gdLst>
                            <a:gd name="T0" fmla="*/ 1 w 339"/>
                            <a:gd name="T1" fmla="*/ 1 h 233"/>
                            <a:gd name="T2" fmla="*/ 1 w 339"/>
                            <a:gd name="T3" fmla="*/ 1 h 233"/>
                            <a:gd name="T4" fmla="*/ 1 w 339"/>
                            <a:gd name="T5" fmla="*/ 1 h 233"/>
                            <a:gd name="T6" fmla="*/ 1 w 339"/>
                            <a:gd name="T7" fmla="*/ 1 h 233"/>
                            <a:gd name="T8" fmla="*/ 1 w 339"/>
                            <a:gd name="T9" fmla="*/ 1 h 233"/>
                            <a:gd name="T10" fmla="*/ 1 w 339"/>
                            <a:gd name="T11" fmla="*/ 1 h 233"/>
                            <a:gd name="T12" fmla="*/ 0 w 339"/>
                            <a:gd name="T13" fmla="*/ 1 h 233"/>
                            <a:gd name="T14" fmla="*/ 1 w 339"/>
                            <a:gd name="T15" fmla="*/ 1 h 233"/>
                            <a:gd name="T16" fmla="*/ 1 w 339"/>
                            <a:gd name="T17" fmla="*/ 1 h 233"/>
                            <a:gd name="T18" fmla="*/ 1 w 339"/>
                            <a:gd name="T19" fmla="*/ 1 h 233"/>
                            <a:gd name="T20" fmla="*/ 1 w 339"/>
                            <a:gd name="T21" fmla="*/ 1 h 233"/>
                            <a:gd name="T22" fmla="*/ 1 w 339"/>
                            <a:gd name="T23" fmla="*/ 1 h 233"/>
                            <a:gd name="T24" fmla="*/ 1 w 339"/>
                            <a:gd name="T25" fmla="*/ 1 h 233"/>
                            <a:gd name="T26" fmla="*/ 1 w 339"/>
                            <a:gd name="T27" fmla="*/ 1 h 233"/>
                            <a:gd name="T28" fmla="*/ 1 w 339"/>
                            <a:gd name="T29" fmla="*/ 1 h 233"/>
                            <a:gd name="T30" fmla="*/ 1 w 339"/>
                            <a:gd name="T31" fmla="*/ 1 h 233"/>
                            <a:gd name="T32" fmla="*/ 1 w 339"/>
                            <a:gd name="T33" fmla="*/ 1 h 233"/>
                            <a:gd name="T34" fmla="*/ 1 w 339"/>
                            <a:gd name="T35" fmla="*/ 0 h 233"/>
                            <a:gd name="T36" fmla="*/ 1 w 339"/>
                            <a:gd name="T37" fmla="*/ 1 h 233"/>
                            <a:gd name="T38" fmla="*/ 1 w 339"/>
                            <a:gd name="T39" fmla="*/ 1 h 233"/>
                            <a:gd name="T40" fmla="*/ 1 w 339"/>
                            <a:gd name="T41" fmla="*/ 1 h 233"/>
                            <a:gd name="T42" fmla="*/ 1 w 339"/>
                            <a:gd name="T43" fmla="*/ 1 h 233"/>
                            <a:gd name="T44" fmla="*/ 1 w 339"/>
                            <a:gd name="T45" fmla="*/ 1 h 233"/>
                            <a:gd name="T46" fmla="*/ 1 w 339"/>
                            <a:gd name="T47" fmla="*/ 1 h 233"/>
                            <a:gd name="T48" fmla="*/ 1 w 339"/>
                            <a:gd name="T49" fmla="*/ 1 h 233"/>
                            <a:gd name="T50" fmla="*/ 1 w 339"/>
                            <a:gd name="T51" fmla="*/ 1 h 233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</a:gdLst>
                          <a:ahLst/>
                          <a:cxnLst>
                            <a:cxn ang="T52">
                              <a:pos x="T0" y="T1"/>
                            </a:cxn>
                            <a:cxn ang="T53">
                              <a:pos x="T2" y="T3"/>
                            </a:cxn>
                            <a:cxn ang="T54">
                              <a:pos x="T4" y="T5"/>
                            </a:cxn>
                            <a:cxn ang="T55">
                              <a:pos x="T6" y="T7"/>
                            </a:cxn>
                            <a:cxn ang="T56">
                              <a:pos x="T8" y="T9"/>
                            </a:cxn>
                            <a:cxn ang="T57">
                              <a:pos x="T10" y="T11"/>
                            </a:cxn>
                            <a:cxn ang="T58">
                              <a:pos x="T12" y="T13"/>
                            </a:cxn>
                            <a:cxn ang="T59">
                              <a:pos x="T14" y="T15"/>
                            </a:cxn>
                            <a:cxn ang="T60">
                              <a:pos x="T16" y="T17"/>
                            </a:cxn>
                            <a:cxn ang="T61">
                              <a:pos x="T18" y="T19"/>
                            </a:cxn>
                            <a:cxn ang="T62">
                              <a:pos x="T20" y="T21"/>
                            </a:cxn>
                            <a:cxn ang="T63">
                              <a:pos x="T22" y="T23"/>
                            </a:cxn>
                            <a:cxn ang="T64">
                              <a:pos x="T24" y="T25"/>
                            </a:cxn>
                            <a:cxn ang="T65">
                              <a:pos x="T26" y="T27"/>
                            </a:cxn>
                            <a:cxn ang="T66">
                              <a:pos x="T28" y="T29"/>
                            </a:cxn>
                            <a:cxn ang="T67">
                              <a:pos x="T30" y="T31"/>
                            </a:cxn>
                            <a:cxn ang="T68">
                              <a:pos x="T32" y="T33"/>
                            </a:cxn>
                            <a:cxn ang="T69">
                              <a:pos x="T34" y="T35"/>
                            </a:cxn>
                            <a:cxn ang="T70">
                              <a:pos x="T36" y="T37"/>
                            </a:cxn>
                            <a:cxn ang="T71">
                              <a:pos x="T38" y="T39"/>
                            </a:cxn>
                            <a:cxn ang="T72">
                              <a:pos x="T40" y="T41"/>
                            </a:cxn>
                            <a:cxn ang="T73">
                              <a:pos x="T42" y="T43"/>
                            </a:cxn>
                            <a:cxn ang="T74">
                              <a:pos x="T44" y="T45"/>
                            </a:cxn>
                            <a:cxn ang="T75">
                              <a:pos x="T46" y="T47"/>
                            </a:cxn>
                            <a:cxn ang="T76">
                              <a:pos x="T48" y="T49"/>
                            </a:cxn>
                            <a:cxn ang="T77">
                              <a:pos x="T50" y="T51"/>
                            </a:cxn>
                          </a:cxnLst>
                          <a:rect l="0" t="0" r="r" b="b"/>
                          <a:pathLst>
                            <a:path w="339" h="233">
                              <a:moveTo>
                                <a:pt x="11" y="233"/>
                              </a:moveTo>
                              <a:lnTo>
                                <a:pt x="71" y="233"/>
                              </a:lnTo>
                              <a:lnTo>
                                <a:pt x="168" y="181"/>
                              </a:lnTo>
                              <a:lnTo>
                                <a:pt x="96" y="175"/>
                              </a:lnTo>
                              <a:lnTo>
                                <a:pt x="42" y="167"/>
                              </a:lnTo>
                              <a:lnTo>
                                <a:pt x="18" y="158"/>
                              </a:lnTo>
                              <a:lnTo>
                                <a:pt x="0" y="129"/>
                              </a:lnTo>
                              <a:lnTo>
                                <a:pt x="1" y="76"/>
                              </a:lnTo>
                              <a:lnTo>
                                <a:pt x="42" y="96"/>
                              </a:lnTo>
                              <a:lnTo>
                                <a:pt x="72" y="109"/>
                              </a:lnTo>
                              <a:lnTo>
                                <a:pt x="119" y="115"/>
                              </a:lnTo>
                              <a:lnTo>
                                <a:pt x="153" y="120"/>
                              </a:lnTo>
                              <a:lnTo>
                                <a:pt x="201" y="139"/>
                              </a:lnTo>
                              <a:lnTo>
                                <a:pt x="167" y="99"/>
                              </a:lnTo>
                              <a:lnTo>
                                <a:pt x="140" y="77"/>
                              </a:lnTo>
                              <a:lnTo>
                                <a:pt x="100" y="58"/>
                              </a:lnTo>
                              <a:lnTo>
                                <a:pt x="105" y="14"/>
                              </a:lnTo>
                              <a:lnTo>
                                <a:pt x="100" y="0"/>
                              </a:lnTo>
                              <a:lnTo>
                                <a:pt x="153" y="1"/>
                              </a:lnTo>
                              <a:lnTo>
                                <a:pt x="154" y="38"/>
                              </a:lnTo>
                              <a:lnTo>
                                <a:pt x="162" y="66"/>
                              </a:lnTo>
                              <a:lnTo>
                                <a:pt x="178" y="85"/>
                              </a:lnTo>
                              <a:lnTo>
                                <a:pt x="209" y="101"/>
                              </a:lnTo>
                              <a:lnTo>
                                <a:pt x="257" y="120"/>
                              </a:lnTo>
                              <a:lnTo>
                                <a:pt x="313" y="139"/>
                              </a:lnTo>
                              <a:lnTo>
                                <a:pt x="339" y="143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5F3F1F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50" name="Freeform 51">
                          <a:extLst>
                            <a:ext uri="{FF2B5EF4-FFF2-40B4-BE49-F238E27FC236}">
                              <a16:creationId xmlns:a16="http://schemas.microsoft.com/office/drawing/2014/main" id="{91E242EA-A958-4183-BB1C-FB6A0AAE66CE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26" y="2241"/>
                          <a:ext cx="327" cy="97"/>
                        </a:xfrm>
                        <a:custGeom>
                          <a:avLst/>
                          <a:gdLst>
                            <a:gd name="T0" fmla="*/ 0 w 655"/>
                            <a:gd name="T1" fmla="*/ 1 h 194"/>
                            <a:gd name="T2" fmla="*/ 0 w 655"/>
                            <a:gd name="T3" fmla="*/ 1 h 194"/>
                            <a:gd name="T4" fmla="*/ 0 w 655"/>
                            <a:gd name="T5" fmla="*/ 1 h 194"/>
                            <a:gd name="T6" fmla="*/ 0 w 655"/>
                            <a:gd name="T7" fmla="*/ 1 h 194"/>
                            <a:gd name="T8" fmla="*/ 0 w 655"/>
                            <a:gd name="T9" fmla="*/ 1 h 194"/>
                            <a:gd name="T10" fmla="*/ 0 w 655"/>
                            <a:gd name="T11" fmla="*/ 1 h 194"/>
                            <a:gd name="T12" fmla="*/ 0 w 655"/>
                            <a:gd name="T13" fmla="*/ 1 h 194"/>
                            <a:gd name="T14" fmla="*/ 0 w 655"/>
                            <a:gd name="T15" fmla="*/ 1 h 194"/>
                            <a:gd name="T16" fmla="*/ 0 w 655"/>
                            <a:gd name="T17" fmla="*/ 1 h 194"/>
                            <a:gd name="T18" fmla="*/ 0 w 655"/>
                            <a:gd name="T19" fmla="*/ 1 h 194"/>
                            <a:gd name="T20" fmla="*/ 0 w 655"/>
                            <a:gd name="T21" fmla="*/ 0 h 194"/>
                            <a:gd name="T22" fmla="*/ 0 w 655"/>
                            <a:gd name="T23" fmla="*/ 1 h 194"/>
                            <a:gd name="T24" fmla="*/ 0 w 655"/>
                            <a:gd name="T25" fmla="*/ 1 h 194"/>
                            <a:gd name="T26" fmla="*/ 0 w 655"/>
                            <a:gd name="T27" fmla="*/ 1 h 194"/>
                            <a:gd name="T28" fmla="*/ 0 w 655"/>
                            <a:gd name="T29" fmla="*/ 1 h 194"/>
                            <a:gd name="T30" fmla="*/ 0 w 655"/>
                            <a:gd name="T31" fmla="*/ 1 h 194"/>
                            <a:gd name="T32" fmla="*/ 0 w 655"/>
                            <a:gd name="T33" fmla="*/ 1 h 194"/>
                            <a:gd name="T34" fmla="*/ 0 w 655"/>
                            <a:gd name="T35" fmla="*/ 1 h 194"/>
                            <a:gd name="T36" fmla="*/ 0 w 655"/>
                            <a:gd name="T37" fmla="*/ 1 h 194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</a:gdLst>
                          <a:ahLst/>
                          <a:cxnLst>
                            <a:cxn ang="T38">
                              <a:pos x="T0" y="T1"/>
                            </a:cxn>
                            <a:cxn ang="T39">
                              <a:pos x="T2" y="T3"/>
                            </a:cxn>
                            <a:cxn ang="T40">
                              <a:pos x="T4" y="T5"/>
                            </a:cxn>
                            <a:cxn ang="T41">
                              <a:pos x="T6" y="T7"/>
                            </a:cxn>
                            <a:cxn ang="T42">
                              <a:pos x="T8" y="T9"/>
                            </a:cxn>
                            <a:cxn ang="T43">
                              <a:pos x="T10" y="T11"/>
                            </a:cxn>
                            <a:cxn ang="T44">
                              <a:pos x="T12" y="T13"/>
                            </a:cxn>
                            <a:cxn ang="T45">
                              <a:pos x="T14" y="T15"/>
                            </a:cxn>
                            <a:cxn ang="T46">
                              <a:pos x="T16" y="T17"/>
                            </a:cxn>
                            <a:cxn ang="T47">
                              <a:pos x="T18" y="T19"/>
                            </a:cxn>
                            <a:cxn ang="T48">
                              <a:pos x="T20" y="T21"/>
                            </a:cxn>
                            <a:cxn ang="T49">
                              <a:pos x="T22" y="T23"/>
                            </a:cxn>
                            <a:cxn ang="T50">
                              <a:pos x="T24" y="T25"/>
                            </a:cxn>
                            <a:cxn ang="T51">
                              <a:pos x="T26" y="T27"/>
                            </a:cxn>
                            <a:cxn ang="T52">
                              <a:pos x="T28" y="T29"/>
                            </a:cxn>
                            <a:cxn ang="T53">
                              <a:pos x="T30" y="T31"/>
                            </a:cxn>
                            <a:cxn ang="T54">
                              <a:pos x="T32" y="T33"/>
                            </a:cxn>
                            <a:cxn ang="T55">
                              <a:pos x="T34" y="T35"/>
                            </a:cxn>
                            <a:cxn ang="T56">
                              <a:pos x="T36" y="T37"/>
                            </a:cxn>
                          </a:cxnLst>
                          <a:rect l="0" t="0" r="r" b="b"/>
                          <a:pathLst>
                            <a:path w="655" h="194">
                              <a:moveTo>
                                <a:pt x="0" y="88"/>
                              </a:moveTo>
                              <a:lnTo>
                                <a:pt x="46" y="75"/>
                              </a:lnTo>
                              <a:lnTo>
                                <a:pt x="109" y="78"/>
                              </a:lnTo>
                              <a:lnTo>
                                <a:pt x="153" y="71"/>
                              </a:lnTo>
                              <a:lnTo>
                                <a:pt x="137" y="113"/>
                              </a:lnTo>
                              <a:lnTo>
                                <a:pt x="158" y="146"/>
                              </a:lnTo>
                              <a:lnTo>
                                <a:pt x="201" y="112"/>
                              </a:lnTo>
                              <a:lnTo>
                                <a:pt x="242" y="71"/>
                              </a:lnTo>
                              <a:lnTo>
                                <a:pt x="289" y="42"/>
                              </a:lnTo>
                              <a:lnTo>
                                <a:pt x="350" y="7"/>
                              </a:lnTo>
                              <a:lnTo>
                                <a:pt x="369" y="0"/>
                              </a:lnTo>
                              <a:lnTo>
                                <a:pt x="511" y="37"/>
                              </a:lnTo>
                              <a:lnTo>
                                <a:pt x="560" y="99"/>
                              </a:lnTo>
                              <a:lnTo>
                                <a:pt x="574" y="116"/>
                              </a:lnTo>
                              <a:lnTo>
                                <a:pt x="573" y="189"/>
                              </a:lnTo>
                              <a:lnTo>
                                <a:pt x="603" y="194"/>
                              </a:lnTo>
                              <a:lnTo>
                                <a:pt x="644" y="145"/>
                              </a:lnTo>
                              <a:lnTo>
                                <a:pt x="655" y="107"/>
                              </a:lnTo>
                              <a:lnTo>
                                <a:pt x="653" y="64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5F3F1F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51" name="Freeform 52">
                          <a:extLst>
                            <a:ext uri="{FF2B5EF4-FFF2-40B4-BE49-F238E27FC236}">
                              <a16:creationId xmlns:a16="http://schemas.microsoft.com/office/drawing/2014/main" id="{9CE1082F-20D1-424C-B1C1-DAFEA745560A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45" y="2184"/>
                          <a:ext cx="287" cy="119"/>
                        </a:xfrm>
                        <a:custGeom>
                          <a:avLst/>
                          <a:gdLst>
                            <a:gd name="T0" fmla="*/ 1 w 574"/>
                            <a:gd name="T1" fmla="*/ 0 h 239"/>
                            <a:gd name="T2" fmla="*/ 1 w 574"/>
                            <a:gd name="T3" fmla="*/ 0 h 239"/>
                            <a:gd name="T4" fmla="*/ 1 w 574"/>
                            <a:gd name="T5" fmla="*/ 0 h 239"/>
                            <a:gd name="T6" fmla="*/ 0 w 574"/>
                            <a:gd name="T7" fmla="*/ 0 h 239"/>
                            <a:gd name="T8" fmla="*/ 1 w 574"/>
                            <a:gd name="T9" fmla="*/ 0 h 239"/>
                            <a:gd name="T10" fmla="*/ 1 w 574"/>
                            <a:gd name="T11" fmla="*/ 0 h 239"/>
                            <a:gd name="T12" fmla="*/ 1 w 574"/>
                            <a:gd name="T13" fmla="*/ 0 h 239"/>
                            <a:gd name="T14" fmla="*/ 1 w 574"/>
                            <a:gd name="T15" fmla="*/ 0 h 239"/>
                            <a:gd name="T16" fmla="*/ 1 w 574"/>
                            <a:gd name="T17" fmla="*/ 0 h 239"/>
                            <a:gd name="T18" fmla="*/ 1 w 574"/>
                            <a:gd name="T19" fmla="*/ 0 h 239"/>
                            <a:gd name="T20" fmla="*/ 1 w 574"/>
                            <a:gd name="T21" fmla="*/ 0 h 239"/>
                            <a:gd name="T22" fmla="*/ 1 w 574"/>
                            <a:gd name="T23" fmla="*/ 0 h 239"/>
                            <a:gd name="T24" fmla="*/ 1 w 574"/>
                            <a:gd name="T25" fmla="*/ 0 h 239"/>
                            <a:gd name="T26" fmla="*/ 1 w 574"/>
                            <a:gd name="T27" fmla="*/ 0 h 239"/>
                            <a:gd name="T28" fmla="*/ 1 w 574"/>
                            <a:gd name="T29" fmla="*/ 0 h 239"/>
                            <a:gd name="T30" fmla="*/ 1 w 574"/>
                            <a:gd name="T31" fmla="*/ 0 h 239"/>
                            <a:gd name="T32" fmla="*/ 1 w 574"/>
                            <a:gd name="T33" fmla="*/ 0 h 239"/>
                            <a:gd name="T34" fmla="*/ 1 w 574"/>
                            <a:gd name="T35" fmla="*/ 0 h 239"/>
                            <a:gd name="T36" fmla="*/ 1 w 574"/>
                            <a:gd name="T37" fmla="*/ 0 h 239"/>
                            <a:gd name="T38" fmla="*/ 1 w 574"/>
                            <a:gd name="T39" fmla="*/ 0 h 239"/>
                            <a:gd name="T40" fmla="*/ 1 w 574"/>
                            <a:gd name="T41" fmla="*/ 0 h 239"/>
                            <a:gd name="T42" fmla="*/ 1 w 574"/>
                            <a:gd name="T43" fmla="*/ 0 h 239"/>
                            <a:gd name="T44" fmla="*/ 1 w 574"/>
                            <a:gd name="T45" fmla="*/ 0 h 239"/>
                            <a:gd name="T46" fmla="*/ 1 w 574"/>
                            <a:gd name="T47" fmla="*/ 0 h 239"/>
                            <a:gd name="T48" fmla="*/ 1 w 574"/>
                            <a:gd name="T49" fmla="*/ 0 h 239"/>
                            <a:gd name="T50" fmla="*/ 1 w 574"/>
                            <a:gd name="T51" fmla="*/ 0 h 239"/>
                            <a:gd name="T52" fmla="*/ 1 w 574"/>
                            <a:gd name="T53" fmla="*/ 0 h 239"/>
                            <a:gd name="T54" fmla="*/ 1 w 574"/>
                            <a:gd name="T55" fmla="*/ 0 h 239"/>
                            <a:gd name="T56" fmla="*/ 1 w 574"/>
                            <a:gd name="T57" fmla="*/ 0 h 239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</a:gdLst>
                          <a:ahLst/>
                          <a:cxnLst>
                            <a:cxn ang="T58">
                              <a:pos x="T0" y="T1"/>
                            </a:cxn>
                            <a:cxn ang="T59">
                              <a:pos x="T2" y="T3"/>
                            </a:cxn>
                            <a:cxn ang="T60">
                              <a:pos x="T4" y="T5"/>
                            </a:cxn>
                            <a:cxn ang="T61">
                              <a:pos x="T6" y="T7"/>
                            </a:cxn>
                            <a:cxn ang="T62">
                              <a:pos x="T8" y="T9"/>
                            </a:cxn>
                            <a:cxn ang="T63">
                              <a:pos x="T10" y="T11"/>
                            </a:cxn>
                            <a:cxn ang="T64">
                              <a:pos x="T12" y="T13"/>
                            </a:cxn>
                            <a:cxn ang="T65">
                              <a:pos x="T14" y="T15"/>
                            </a:cxn>
                            <a:cxn ang="T66">
                              <a:pos x="T16" y="T17"/>
                            </a:cxn>
                            <a:cxn ang="T67">
                              <a:pos x="T18" y="T19"/>
                            </a:cxn>
                            <a:cxn ang="T68">
                              <a:pos x="T20" y="T21"/>
                            </a:cxn>
                            <a:cxn ang="T69">
                              <a:pos x="T22" y="T23"/>
                            </a:cxn>
                            <a:cxn ang="T70">
                              <a:pos x="T24" y="T25"/>
                            </a:cxn>
                            <a:cxn ang="T71">
                              <a:pos x="T26" y="T27"/>
                            </a:cxn>
                            <a:cxn ang="T72">
                              <a:pos x="T28" y="T29"/>
                            </a:cxn>
                            <a:cxn ang="T73">
                              <a:pos x="T30" y="T31"/>
                            </a:cxn>
                            <a:cxn ang="T74">
                              <a:pos x="T32" y="T33"/>
                            </a:cxn>
                            <a:cxn ang="T75">
                              <a:pos x="T34" y="T35"/>
                            </a:cxn>
                            <a:cxn ang="T76">
                              <a:pos x="T36" y="T37"/>
                            </a:cxn>
                            <a:cxn ang="T77">
                              <a:pos x="T38" y="T39"/>
                            </a:cxn>
                            <a:cxn ang="T78">
                              <a:pos x="T40" y="T41"/>
                            </a:cxn>
                            <a:cxn ang="T79">
                              <a:pos x="T42" y="T43"/>
                            </a:cxn>
                            <a:cxn ang="T80">
                              <a:pos x="T44" y="T45"/>
                            </a:cxn>
                            <a:cxn ang="T81">
                              <a:pos x="T46" y="T47"/>
                            </a:cxn>
                            <a:cxn ang="T82">
                              <a:pos x="T48" y="T49"/>
                            </a:cxn>
                            <a:cxn ang="T83">
                              <a:pos x="T50" y="T51"/>
                            </a:cxn>
                            <a:cxn ang="T84">
                              <a:pos x="T52" y="T53"/>
                            </a:cxn>
                            <a:cxn ang="T85">
                              <a:pos x="T54" y="T55"/>
                            </a:cxn>
                            <a:cxn ang="T86">
                              <a:pos x="T56" y="T57"/>
                            </a:cxn>
                          </a:cxnLst>
                          <a:rect l="0" t="0" r="r" b="b"/>
                          <a:pathLst>
                            <a:path w="574" h="239">
                              <a:moveTo>
                                <a:pt x="200" y="161"/>
                              </a:moveTo>
                              <a:lnTo>
                                <a:pt x="153" y="142"/>
                              </a:lnTo>
                              <a:lnTo>
                                <a:pt x="77" y="142"/>
                              </a:lnTo>
                              <a:lnTo>
                                <a:pt x="0" y="153"/>
                              </a:lnTo>
                              <a:lnTo>
                                <a:pt x="120" y="109"/>
                              </a:lnTo>
                              <a:lnTo>
                                <a:pt x="218" y="106"/>
                              </a:lnTo>
                              <a:lnTo>
                                <a:pt x="181" y="82"/>
                              </a:lnTo>
                              <a:lnTo>
                                <a:pt x="109" y="62"/>
                              </a:lnTo>
                              <a:lnTo>
                                <a:pt x="204" y="57"/>
                              </a:lnTo>
                              <a:lnTo>
                                <a:pt x="238" y="76"/>
                              </a:lnTo>
                              <a:lnTo>
                                <a:pt x="284" y="97"/>
                              </a:lnTo>
                              <a:lnTo>
                                <a:pt x="314" y="68"/>
                              </a:lnTo>
                              <a:lnTo>
                                <a:pt x="257" y="10"/>
                              </a:lnTo>
                              <a:lnTo>
                                <a:pt x="298" y="0"/>
                              </a:lnTo>
                              <a:lnTo>
                                <a:pt x="331" y="0"/>
                              </a:lnTo>
                              <a:lnTo>
                                <a:pt x="360" y="78"/>
                              </a:lnTo>
                              <a:lnTo>
                                <a:pt x="388" y="49"/>
                              </a:lnTo>
                              <a:lnTo>
                                <a:pt x="398" y="21"/>
                              </a:lnTo>
                              <a:lnTo>
                                <a:pt x="426" y="52"/>
                              </a:lnTo>
                              <a:lnTo>
                                <a:pt x="446" y="86"/>
                              </a:lnTo>
                              <a:lnTo>
                                <a:pt x="456" y="101"/>
                              </a:lnTo>
                              <a:lnTo>
                                <a:pt x="465" y="120"/>
                              </a:lnTo>
                              <a:lnTo>
                                <a:pt x="488" y="128"/>
                              </a:lnTo>
                              <a:lnTo>
                                <a:pt x="497" y="68"/>
                              </a:lnTo>
                              <a:lnTo>
                                <a:pt x="532" y="81"/>
                              </a:lnTo>
                              <a:lnTo>
                                <a:pt x="525" y="130"/>
                              </a:lnTo>
                              <a:lnTo>
                                <a:pt x="521" y="152"/>
                              </a:lnTo>
                              <a:lnTo>
                                <a:pt x="546" y="180"/>
                              </a:lnTo>
                              <a:lnTo>
                                <a:pt x="574" y="239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5F3F1F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52" name="Freeform 53">
                          <a:extLst>
                            <a:ext uri="{FF2B5EF4-FFF2-40B4-BE49-F238E27FC236}">
                              <a16:creationId xmlns:a16="http://schemas.microsoft.com/office/drawing/2014/main" id="{04FC2E64-4D82-4705-A265-A092001A70A0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122" y="2296"/>
                          <a:ext cx="80" cy="181"/>
                        </a:xfrm>
                        <a:custGeom>
                          <a:avLst/>
                          <a:gdLst>
                            <a:gd name="T0" fmla="*/ 0 w 161"/>
                            <a:gd name="T1" fmla="*/ 0 h 363"/>
                            <a:gd name="T2" fmla="*/ 0 w 161"/>
                            <a:gd name="T3" fmla="*/ 0 h 363"/>
                            <a:gd name="T4" fmla="*/ 0 w 161"/>
                            <a:gd name="T5" fmla="*/ 0 h 363"/>
                            <a:gd name="T6" fmla="*/ 0 w 161"/>
                            <a:gd name="T7" fmla="*/ 0 h 363"/>
                            <a:gd name="T8" fmla="*/ 0 w 161"/>
                            <a:gd name="T9" fmla="*/ 0 h 363"/>
                            <a:gd name="T10" fmla="*/ 0 w 161"/>
                            <a:gd name="T11" fmla="*/ 0 h 363"/>
                            <a:gd name="T12" fmla="*/ 0 w 161"/>
                            <a:gd name="T13" fmla="*/ 0 h 363"/>
                            <a:gd name="T14" fmla="*/ 0 w 161"/>
                            <a:gd name="T15" fmla="*/ 0 h 363"/>
                            <a:gd name="T16" fmla="*/ 0 w 161"/>
                            <a:gd name="T17" fmla="*/ 0 h 363"/>
                            <a:gd name="T18" fmla="*/ 0 w 161"/>
                            <a:gd name="T19" fmla="*/ 0 h 363"/>
                            <a:gd name="T20" fmla="*/ 0 w 161"/>
                            <a:gd name="T21" fmla="*/ 0 h 363"/>
                            <a:gd name="T22" fmla="*/ 0 w 161"/>
                            <a:gd name="T23" fmla="*/ 0 h 363"/>
                            <a:gd name="T24" fmla="*/ 0 w 161"/>
                            <a:gd name="T25" fmla="*/ 0 h 363"/>
                            <a:gd name="T26" fmla="*/ 0 w 161"/>
                            <a:gd name="T27" fmla="*/ 0 h 363"/>
                            <a:gd name="T28" fmla="*/ 0 w 161"/>
                            <a:gd name="T29" fmla="*/ 0 h 363"/>
                            <a:gd name="T30" fmla="*/ 0 w 161"/>
                            <a:gd name="T31" fmla="*/ 0 h 363"/>
                            <a:gd name="T32" fmla="*/ 0 w 161"/>
                            <a:gd name="T33" fmla="*/ 0 h 363"/>
                            <a:gd name="T34" fmla="*/ 0 w 161"/>
                            <a:gd name="T35" fmla="*/ 0 h 363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0" t="0" r="r" b="b"/>
                          <a:pathLst>
                            <a:path w="161" h="363">
                              <a:moveTo>
                                <a:pt x="85" y="0"/>
                              </a:moveTo>
                              <a:lnTo>
                                <a:pt x="124" y="86"/>
                              </a:lnTo>
                              <a:lnTo>
                                <a:pt x="143" y="131"/>
                              </a:lnTo>
                              <a:lnTo>
                                <a:pt x="158" y="176"/>
                              </a:lnTo>
                              <a:lnTo>
                                <a:pt x="161" y="209"/>
                              </a:lnTo>
                              <a:lnTo>
                                <a:pt x="151" y="250"/>
                              </a:lnTo>
                              <a:lnTo>
                                <a:pt x="139" y="269"/>
                              </a:lnTo>
                              <a:lnTo>
                                <a:pt x="124" y="212"/>
                              </a:lnTo>
                              <a:lnTo>
                                <a:pt x="109" y="164"/>
                              </a:lnTo>
                              <a:lnTo>
                                <a:pt x="77" y="108"/>
                              </a:lnTo>
                              <a:lnTo>
                                <a:pt x="49" y="65"/>
                              </a:lnTo>
                              <a:lnTo>
                                <a:pt x="30" y="160"/>
                              </a:lnTo>
                              <a:lnTo>
                                <a:pt x="71" y="213"/>
                              </a:lnTo>
                              <a:lnTo>
                                <a:pt x="91" y="242"/>
                              </a:lnTo>
                              <a:lnTo>
                                <a:pt x="104" y="363"/>
                              </a:lnTo>
                              <a:lnTo>
                                <a:pt x="34" y="335"/>
                              </a:lnTo>
                              <a:lnTo>
                                <a:pt x="20" y="288"/>
                              </a:lnTo>
                              <a:lnTo>
                                <a:pt x="0" y="231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5F3F1F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63546" name="Oval 56">
                      <a:extLst>
                        <a:ext uri="{FF2B5EF4-FFF2-40B4-BE49-F238E27FC236}">
                          <a16:creationId xmlns:a16="http://schemas.microsoft.com/office/drawing/2014/main" id="{69ACC4EC-6265-440E-A05A-D6F6E9DA307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44" y="2490"/>
                      <a:ext cx="19" cy="21"/>
                    </a:xfrm>
                    <a:prstGeom prst="ellipse">
                      <a:avLst/>
                    </a:prstGeom>
                    <a:solidFill>
                      <a:srgbClr val="FF5FBF"/>
                    </a:solidFill>
                    <a:ln w="9525">
                      <a:solidFill>
                        <a:srgbClr val="FF009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Þ"/>
                        <a:defRPr sz="2800">
                          <a:solidFill>
                            <a:srgbClr val="3333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"/>
                        <a:defRPr sz="240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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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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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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anose="05020102010507070707" pitchFamily="18" charset="2"/>
                        <a:buChar char="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ts val="588"/>
                        </a:spcAft>
                        <a:buSzPct val="80000"/>
                        <a:buNone/>
                      </a:pPr>
                      <a:endParaRPr lang="zh-CN" altLang="en-US" sz="20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63529" name="Group 71">
                    <a:extLst>
                      <a:ext uri="{FF2B5EF4-FFF2-40B4-BE49-F238E27FC236}">
                        <a16:creationId xmlns:a16="http://schemas.microsoft.com/office/drawing/2014/main" id="{77B0CA32-F089-4624-8132-88A633108FC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6" y="2572"/>
                    <a:ext cx="746" cy="917"/>
                    <a:chOff x="4556" y="2572"/>
                    <a:chExt cx="746" cy="917"/>
                  </a:xfrm>
                </p:grpSpPr>
                <p:sp>
                  <p:nvSpPr>
                    <p:cNvPr id="63530" name="Freeform 58">
                      <a:extLst>
                        <a:ext uri="{FF2B5EF4-FFF2-40B4-BE49-F238E27FC236}">
                          <a16:creationId xmlns:a16="http://schemas.microsoft.com/office/drawing/2014/main" id="{ACFEACD7-54C2-4094-85D9-B234EF4B4DF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07" y="2572"/>
                      <a:ext cx="68" cy="286"/>
                    </a:xfrm>
                    <a:custGeom>
                      <a:avLst/>
                      <a:gdLst>
                        <a:gd name="T0" fmla="*/ 1 w 135"/>
                        <a:gd name="T1" fmla="*/ 1 h 572"/>
                        <a:gd name="T2" fmla="*/ 1 w 135"/>
                        <a:gd name="T3" fmla="*/ 1 h 572"/>
                        <a:gd name="T4" fmla="*/ 0 w 135"/>
                        <a:gd name="T5" fmla="*/ 1 h 572"/>
                        <a:gd name="T6" fmla="*/ 1 w 135"/>
                        <a:gd name="T7" fmla="*/ 1 h 572"/>
                        <a:gd name="T8" fmla="*/ 1 w 135"/>
                        <a:gd name="T9" fmla="*/ 0 h 572"/>
                        <a:gd name="T10" fmla="*/ 1 w 135"/>
                        <a:gd name="T11" fmla="*/ 0 h 572"/>
                        <a:gd name="T12" fmla="*/ 1 w 135"/>
                        <a:gd name="T13" fmla="*/ 1 h 57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135" h="572">
                          <a:moveTo>
                            <a:pt x="135" y="8"/>
                          </a:moveTo>
                          <a:lnTo>
                            <a:pt x="26" y="553"/>
                          </a:lnTo>
                          <a:lnTo>
                            <a:pt x="0" y="572"/>
                          </a:lnTo>
                          <a:lnTo>
                            <a:pt x="115" y="4"/>
                          </a:lnTo>
                          <a:lnTo>
                            <a:pt x="121" y="0"/>
                          </a:lnTo>
                          <a:lnTo>
                            <a:pt x="131" y="0"/>
                          </a:lnTo>
                          <a:lnTo>
                            <a:pt x="135" y="8"/>
                          </a:lnTo>
                          <a:close/>
                        </a:path>
                      </a:pathLst>
                    </a:custGeom>
                    <a:solidFill>
                      <a:srgbClr val="BF7F1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3531" name="Group 67">
                      <a:extLst>
                        <a:ext uri="{FF2B5EF4-FFF2-40B4-BE49-F238E27FC236}">
                          <a16:creationId xmlns:a16="http://schemas.microsoft.com/office/drawing/2014/main" id="{D6B05E2F-1753-4FBB-B7AB-73B7464C663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56" y="2679"/>
                      <a:ext cx="746" cy="810"/>
                      <a:chOff x="4556" y="2679"/>
                      <a:chExt cx="746" cy="810"/>
                    </a:xfrm>
                  </p:grpSpPr>
                  <p:sp>
                    <p:nvSpPr>
                      <p:cNvPr id="63535" name="Freeform 59">
                        <a:extLst>
                          <a:ext uri="{FF2B5EF4-FFF2-40B4-BE49-F238E27FC236}">
                            <a16:creationId xmlns:a16="http://schemas.microsoft.com/office/drawing/2014/main" id="{E034166C-90E1-43BE-B00E-BEF4F0E58E1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56" y="2679"/>
                        <a:ext cx="746" cy="810"/>
                      </a:xfrm>
                      <a:custGeom>
                        <a:avLst/>
                        <a:gdLst>
                          <a:gd name="T0" fmla="*/ 1 w 1490"/>
                          <a:gd name="T1" fmla="*/ 0 h 1621"/>
                          <a:gd name="T2" fmla="*/ 1 w 1490"/>
                          <a:gd name="T3" fmla="*/ 0 h 1621"/>
                          <a:gd name="T4" fmla="*/ 1 w 1490"/>
                          <a:gd name="T5" fmla="*/ 0 h 1621"/>
                          <a:gd name="T6" fmla="*/ 1 w 1490"/>
                          <a:gd name="T7" fmla="*/ 0 h 1621"/>
                          <a:gd name="T8" fmla="*/ 1 w 1490"/>
                          <a:gd name="T9" fmla="*/ 0 h 1621"/>
                          <a:gd name="T10" fmla="*/ 1 w 1490"/>
                          <a:gd name="T11" fmla="*/ 0 h 1621"/>
                          <a:gd name="T12" fmla="*/ 1 w 1490"/>
                          <a:gd name="T13" fmla="*/ 0 h 1621"/>
                          <a:gd name="T14" fmla="*/ 1 w 1490"/>
                          <a:gd name="T15" fmla="*/ 0 h 1621"/>
                          <a:gd name="T16" fmla="*/ 0 w 1490"/>
                          <a:gd name="T17" fmla="*/ 0 h 1621"/>
                          <a:gd name="T18" fmla="*/ 1 w 1490"/>
                          <a:gd name="T19" fmla="*/ 0 h 1621"/>
                          <a:gd name="T20" fmla="*/ 1 w 1490"/>
                          <a:gd name="T21" fmla="*/ 0 h 1621"/>
                          <a:gd name="T22" fmla="*/ 1 w 1490"/>
                          <a:gd name="T23" fmla="*/ 0 h 1621"/>
                          <a:gd name="T24" fmla="*/ 1 w 1490"/>
                          <a:gd name="T25" fmla="*/ 0 h 1621"/>
                          <a:gd name="T26" fmla="*/ 1 w 1490"/>
                          <a:gd name="T27" fmla="*/ 0 h 1621"/>
                          <a:gd name="T28" fmla="*/ 1 w 1490"/>
                          <a:gd name="T29" fmla="*/ 0 h 1621"/>
                          <a:gd name="T30" fmla="*/ 1 w 1490"/>
                          <a:gd name="T31" fmla="*/ 0 h 1621"/>
                          <a:gd name="T32" fmla="*/ 1 w 1490"/>
                          <a:gd name="T33" fmla="*/ 0 h 1621"/>
                          <a:gd name="T34" fmla="*/ 1 w 1490"/>
                          <a:gd name="T35" fmla="*/ 0 h 1621"/>
                          <a:gd name="T36" fmla="*/ 1 w 1490"/>
                          <a:gd name="T37" fmla="*/ 0 h 1621"/>
                          <a:gd name="T38" fmla="*/ 1 w 1490"/>
                          <a:gd name="T39" fmla="*/ 0 h 1621"/>
                          <a:gd name="T40" fmla="*/ 1 w 1490"/>
                          <a:gd name="T41" fmla="*/ 0 h 1621"/>
                          <a:gd name="T42" fmla="*/ 1 w 1490"/>
                          <a:gd name="T43" fmla="*/ 0 h 1621"/>
                          <a:gd name="T44" fmla="*/ 1 w 1490"/>
                          <a:gd name="T45" fmla="*/ 0 h 1621"/>
                          <a:gd name="T46" fmla="*/ 1 w 1490"/>
                          <a:gd name="T47" fmla="*/ 0 h 1621"/>
                          <a:gd name="T48" fmla="*/ 1 w 1490"/>
                          <a:gd name="T49" fmla="*/ 0 h 1621"/>
                          <a:gd name="T50" fmla="*/ 1 w 1490"/>
                          <a:gd name="T51" fmla="*/ 0 h 1621"/>
                          <a:gd name="T52" fmla="*/ 1 w 1490"/>
                          <a:gd name="T53" fmla="*/ 0 h 1621"/>
                          <a:gd name="T54" fmla="*/ 1 w 1490"/>
                          <a:gd name="T55" fmla="*/ 0 h 1621"/>
                          <a:gd name="T56" fmla="*/ 1 w 1490"/>
                          <a:gd name="T57" fmla="*/ 0 h 1621"/>
                          <a:gd name="T58" fmla="*/ 1 w 1490"/>
                          <a:gd name="T59" fmla="*/ 0 h 1621"/>
                          <a:gd name="T60" fmla="*/ 1 w 1490"/>
                          <a:gd name="T61" fmla="*/ 0 h 1621"/>
                          <a:gd name="T62" fmla="*/ 1 w 1490"/>
                          <a:gd name="T63" fmla="*/ 0 h 1621"/>
                          <a:gd name="T64" fmla="*/ 1 w 1490"/>
                          <a:gd name="T65" fmla="*/ 0 h 1621"/>
                          <a:gd name="T66" fmla="*/ 1 w 1490"/>
                          <a:gd name="T67" fmla="*/ 0 h 1621"/>
                          <a:gd name="T68" fmla="*/ 1 w 1490"/>
                          <a:gd name="T69" fmla="*/ 0 h 1621"/>
                          <a:gd name="T70" fmla="*/ 1 w 1490"/>
                          <a:gd name="T71" fmla="*/ 0 h 1621"/>
                          <a:gd name="T72" fmla="*/ 1 w 1490"/>
                          <a:gd name="T73" fmla="*/ 0 h 1621"/>
                          <a:gd name="T74" fmla="*/ 1 w 1490"/>
                          <a:gd name="T75" fmla="*/ 0 h 1621"/>
                          <a:gd name="T76" fmla="*/ 1 w 1490"/>
                          <a:gd name="T77" fmla="*/ 0 h 1621"/>
                          <a:gd name="T78" fmla="*/ 1 w 1490"/>
                          <a:gd name="T79" fmla="*/ 0 h 1621"/>
                          <a:gd name="T80" fmla="*/ 1 w 1490"/>
                          <a:gd name="T81" fmla="*/ 0 h 1621"/>
                          <a:gd name="T82" fmla="*/ 1 w 1490"/>
                          <a:gd name="T83" fmla="*/ 0 h 1621"/>
                          <a:gd name="T84" fmla="*/ 1 w 1490"/>
                          <a:gd name="T85" fmla="*/ 0 h 1621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</a:gdLst>
                        <a:ahLst/>
                        <a:cxnLst>
                          <a:cxn ang="T86">
                            <a:pos x="T0" y="T1"/>
                          </a:cxn>
                          <a:cxn ang="T87">
                            <a:pos x="T2" y="T3"/>
                          </a:cxn>
                          <a:cxn ang="T88">
                            <a:pos x="T4" y="T5"/>
                          </a:cxn>
                          <a:cxn ang="T89">
                            <a:pos x="T6" y="T7"/>
                          </a:cxn>
                          <a:cxn ang="T90">
                            <a:pos x="T8" y="T9"/>
                          </a:cxn>
                          <a:cxn ang="T91">
                            <a:pos x="T10" y="T11"/>
                          </a:cxn>
                          <a:cxn ang="T92">
                            <a:pos x="T12" y="T13"/>
                          </a:cxn>
                          <a:cxn ang="T93">
                            <a:pos x="T14" y="T15"/>
                          </a:cxn>
                          <a:cxn ang="T94">
                            <a:pos x="T16" y="T17"/>
                          </a:cxn>
                          <a:cxn ang="T95">
                            <a:pos x="T18" y="T19"/>
                          </a:cxn>
                          <a:cxn ang="T96">
                            <a:pos x="T20" y="T21"/>
                          </a:cxn>
                          <a:cxn ang="T97">
                            <a:pos x="T22" y="T23"/>
                          </a:cxn>
                          <a:cxn ang="T98">
                            <a:pos x="T24" y="T25"/>
                          </a:cxn>
                          <a:cxn ang="T99">
                            <a:pos x="T26" y="T27"/>
                          </a:cxn>
                          <a:cxn ang="T100">
                            <a:pos x="T28" y="T29"/>
                          </a:cxn>
                          <a:cxn ang="T101">
                            <a:pos x="T30" y="T31"/>
                          </a:cxn>
                          <a:cxn ang="T102">
                            <a:pos x="T32" y="T33"/>
                          </a:cxn>
                          <a:cxn ang="T103">
                            <a:pos x="T34" y="T35"/>
                          </a:cxn>
                          <a:cxn ang="T104">
                            <a:pos x="T36" y="T37"/>
                          </a:cxn>
                          <a:cxn ang="T105">
                            <a:pos x="T38" y="T39"/>
                          </a:cxn>
                          <a:cxn ang="T106">
                            <a:pos x="T40" y="T41"/>
                          </a:cxn>
                          <a:cxn ang="T107">
                            <a:pos x="T42" y="T43"/>
                          </a:cxn>
                          <a:cxn ang="T108">
                            <a:pos x="T44" y="T45"/>
                          </a:cxn>
                          <a:cxn ang="T109">
                            <a:pos x="T46" y="T47"/>
                          </a:cxn>
                          <a:cxn ang="T110">
                            <a:pos x="T48" y="T49"/>
                          </a:cxn>
                          <a:cxn ang="T111">
                            <a:pos x="T50" y="T51"/>
                          </a:cxn>
                          <a:cxn ang="T112">
                            <a:pos x="T52" y="T53"/>
                          </a:cxn>
                          <a:cxn ang="T113">
                            <a:pos x="T54" y="T55"/>
                          </a:cxn>
                          <a:cxn ang="T114">
                            <a:pos x="T56" y="T57"/>
                          </a:cxn>
                          <a:cxn ang="T115">
                            <a:pos x="T58" y="T59"/>
                          </a:cxn>
                          <a:cxn ang="T116">
                            <a:pos x="T60" y="T61"/>
                          </a:cxn>
                          <a:cxn ang="T117">
                            <a:pos x="T62" y="T63"/>
                          </a:cxn>
                          <a:cxn ang="T118">
                            <a:pos x="T64" y="T65"/>
                          </a:cxn>
                          <a:cxn ang="T119">
                            <a:pos x="T66" y="T67"/>
                          </a:cxn>
                          <a:cxn ang="T120">
                            <a:pos x="T68" y="T69"/>
                          </a:cxn>
                          <a:cxn ang="T121">
                            <a:pos x="T70" y="T71"/>
                          </a:cxn>
                          <a:cxn ang="T122">
                            <a:pos x="T72" y="T73"/>
                          </a:cxn>
                          <a:cxn ang="T123">
                            <a:pos x="T74" y="T75"/>
                          </a:cxn>
                          <a:cxn ang="T124">
                            <a:pos x="T76" y="T77"/>
                          </a:cxn>
                          <a:cxn ang="T125">
                            <a:pos x="T78" y="T79"/>
                          </a:cxn>
                          <a:cxn ang="T126">
                            <a:pos x="T80" y="T81"/>
                          </a:cxn>
                          <a:cxn ang="T127">
                            <a:pos x="T82" y="T83"/>
                          </a:cxn>
                          <a:cxn ang="T128">
                            <a:pos x="T84" y="T85"/>
                          </a:cxn>
                        </a:cxnLst>
                        <a:rect l="0" t="0" r="r" b="b"/>
                        <a:pathLst>
                          <a:path w="1490" h="1621">
                            <a:moveTo>
                              <a:pt x="541" y="8"/>
                            </a:moveTo>
                            <a:lnTo>
                              <a:pt x="515" y="16"/>
                            </a:lnTo>
                            <a:lnTo>
                              <a:pt x="478" y="25"/>
                            </a:lnTo>
                            <a:lnTo>
                              <a:pt x="443" y="33"/>
                            </a:lnTo>
                            <a:lnTo>
                              <a:pt x="402" y="43"/>
                            </a:lnTo>
                            <a:lnTo>
                              <a:pt x="364" y="51"/>
                            </a:lnTo>
                            <a:lnTo>
                              <a:pt x="331" y="60"/>
                            </a:lnTo>
                            <a:lnTo>
                              <a:pt x="307" y="68"/>
                            </a:lnTo>
                            <a:lnTo>
                              <a:pt x="285" y="79"/>
                            </a:lnTo>
                            <a:lnTo>
                              <a:pt x="260" y="93"/>
                            </a:lnTo>
                            <a:lnTo>
                              <a:pt x="239" y="109"/>
                            </a:lnTo>
                            <a:lnTo>
                              <a:pt x="220" y="125"/>
                            </a:lnTo>
                            <a:lnTo>
                              <a:pt x="202" y="142"/>
                            </a:lnTo>
                            <a:lnTo>
                              <a:pt x="181" y="164"/>
                            </a:lnTo>
                            <a:lnTo>
                              <a:pt x="161" y="193"/>
                            </a:lnTo>
                            <a:lnTo>
                              <a:pt x="126" y="246"/>
                            </a:lnTo>
                            <a:lnTo>
                              <a:pt x="69" y="344"/>
                            </a:lnTo>
                            <a:lnTo>
                              <a:pt x="0" y="464"/>
                            </a:lnTo>
                            <a:lnTo>
                              <a:pt x="8" y="481"/>
                            </a:lnTo>
                            <a:lnTo>
                              <a:pt x="34" y="500"/>
                            </a:lnTo>
                            <a:lnTo>
                              <a:pt x="353" y="620"/>
                            </a:lnTo>
                            <a:lnTo>
                              <a:pt x="364" y="657"/>
                            </a:lnTo>
                            <a:lnTo>
                              <a:pt x="367" y="802"/>
                            </a:lnTo>
                            <a:lnTo>
                              <a:pt x="353" y="999"/>
                            </a:lnTo>
                            <a:lnTo>
                              <a:pt x="339" y="1150"/>
                            </a:lnTo>
                            <a:lnTo>
                              <a:pt x="323" y="1248"/>
                            </a:lnTo>
                            <a:lnTo>
                              <a:pt x="290" y="1381"/>
                            </a:lnTo>
                            <a:lnTo>
                              <a:pt x="238" y="1490"/>
                            </a:lnTo>
                            <a:lnTo>
                              <a:pt x="168" y="1621"/>
                            </a:lnTo>
                            <a:lnTo>
                              <a:pt x="1404" y="1621"/>
                            </a:lnTo>
                            <a:lnTo>
                              <a:pt x="1273" y="1291"/>
                            </a:lnTo>
                            <a:lnTo>
                              <a:pt x="1216" y="1008"/>
                            </a:lnTo>
                            <a:lnTo>
                              <a:pt x="1244" y="983"/>
                            </a:lnTo>
                            <a:lnTo>
                              <a:pt x="1277" y="947"/>
                            </a:lnTo>
                            <a:lnTo>
                              <a:pt x="1298" y="903"/>
                            </a:lnTo>
                            <a:lnTo>
                              <a:pt x="1311" y="849"/>
                            </a:lnTo>
                            <a:lnTo>
                              <a:pt x="1312" y="800"/>
                            </a:lnTo>
                            <a:lnTo>
                              <a:pt x="1314" y="753"/>
                            </a:lnTo>
                            <a:lnTo>
                              <a:pt x="1315" y="717"/>
                            </a:lnTo>
                            <a:lnTo>
                              <a:pt x="1320" y="668"/>
                            </a:lnTo>
                            <a:lnTo>
                              <a:pt x="1490" y="526"/>
                            </a:lnTo>
                            <a:lnTo>
                              <a:pt x="1382" y="213"/>
                            </a:lnTo>
                            <a:lnTo>
                              <a:pt x="1364" y="167"/>
                            </a:lnTo>
                            <a:lnTo>
                              <a:pt x="1339" y="134"/>
                            </a:lnTo>
                            <a:lnTo>
                              <a:pt x="1307" y="108"/>
                            </a:lnTo>
                            <a:lnTo>
                              <a:pt x="1266" y="89"/>
                            </a:lnTo>
                            <a:lnTo>
                              <a:pt x="1080" y="32"/>
                            </a:lnTo>
                            <a:lnTo>
                              <a:pt x="1049" y="21"/>
                            </a:lnTo>
                            <a:lnTo>
                              <a:pt x="1027" y="13"/>
                            </a:lnTo>
                            <a:lnTo>
                              <a:pt x="1008" y="8"/>
                            </a:lnTo>
                            <a:lnTo>
                              <a:pt x="989" y="3"/>
                            </a:lnTo>
                            <a:lnTo>
                              <a:pt x="970" y="0"/>
                            </a:lnTo>
                            <a:lnTo>
                              <a:pt x="970" y="27"/>
                            </a:lnTo>
                            <a:lnTo>
                              <a:pt x="981" y="44"/>
                            </a:lnTo>
                            <a:lnTo>
                              <a:pt x="992" y="65"/>
                            </a:lnTo>
                            <a:lnTo>
                              <a:pt x="1008" y="89"/>
                            </a:lnTo>
                            <a:lnTo>
                              <a:pt x="1022" y="111"/>
                            </a:lnTo>
                            <a:lnTo>
                              <a:pt x="1036" y="139"/>
                            </a:lnTo>
                            <a:lnTo>
                              <a:pt x="1044" y="161"/>
                            </a:lnTo>
                            <a:lnTo>
                              <a:pt x="1050" y="180"/>
                            </a:lnTo>
                            <a:lnTo>
                              <a:pt x="1053" y="205"/>
                            </a:lnTo>
                            <a:lnTo>
                              <a:pt x="1053" y="234"/>
                            </a:lnTo>
                            <a:lnTo>
                              <a:pt x="1047" y="259"/>
                            </a:lnTo>
                            <a:lnTo>
                              <a:pt x="1038" y="286"/>
                            </a:lnTo>
                            <a:lnTo>
                              <a:pt x="1023" y="308"/>
                            </a:lnTo>
                            <a:lnTo>
                              <a:pt x="1003" y="325"/>
                            </a:lnTo>
                            <a:lnTo>
                              <a:pt x="975" y="344"/>
                            </a:lnTo>
                            <a:lnTo>
                              <a:pt x="946" y="357"/>
                            </a:lnTo>
                            <a:lnTo>
                              <a:pt x="916" y="369"/>
                            </a:lnTo>
                            <a:lnTo>
                              <a:pt x="885" y="377"/>
                            </a:lnTo>
                            <a:lnTo>
                              <a:pt x="855" y="382"/>
                            </a:lnTo>
                            <a:lnTo>
                              <a:pt x="815" y="377"/>
                            </a:lnTo>
                            <a:lnTo>
                              <a:pt x="784" y="368"/>
                            </a:lnTo>
                            <a:lnTo>
                              <a:pt x="751" y="357"/>
                            </a:lnTo>
                            <a:lnTo>
                              <a:pt x="714" y="338"/>
                            </a:lnTo>
                            <a:lnTo>
                              <a:pt x="672" y="314"/>
                            </a:lnTo>
                            <a:lnTo>
                              <a:pt x="648" y="298"/>
                            </a:lnTo>
                            <a:lnTo>
                              <a:pt x="620" y="267"/>
                            </a:lnTo>
                            <a:lnTo>
                              <a:pt x="609" y="237"/>
                            </a:lnTo>
                            <a:lnTo>
                              <a:pt x="593" y="205"/>
                            </a:lnTo>
                            <a:lnTo>
                              <a:pt x="580" y="172"/>
                            </a:lnTo>
                            <a:lnTo>
                              <a:pt x="569" y="134"/>
                            </a:lnTo>
                            <a:lnTo>
                              <a:pt x="560" y="100"/>
                            </a:lnTo>
                            <a:lnTo>
                              <a:pt x="545" y="55"/>
                            </a:lnTo>
                            <a:lnTo>
                              <a:pt x="539" y="24"/>
                            </a:lnTo>
                            <a:lnTo>
                              <a:pt x="541" y="8"/>
                            </a:lnTo>
                            <a:close/>
                          </a:path>
                        </a:pathLst>
                      </a:cu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63536" name="Group 65">
                        <a:extLst>
                          <a:ext uri="{FF2B5EF4-FFF2-40B4-BE49-F238E27FC236}">
                            <a16:creationId xmlns:a16="http://schemas.microsoft.com/office/drawing/2014/main" id="{16A143A8-E968-4EF4-9DFC-08BA2405C887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582" y="2811"/>
                        <a:ext cx="403" cy="594"/>
                        <a:chOff x="4582" y="2811"/>
                        <a:chExt cx="403" cy="594"/>
                      </a:xfrm>
                    </p:grpSpPr>
                    <p:sp>
                      <p:nvSpPr>
                        <p:cNvPr id="63538" name="Freeform 60">
                          <a:extLst>
                            <a:ext uri="{FF2B5EF4-FFF2-40B4-BE49-F238E27FC236}">
                              <a16:creationId xmlns:a16="http://schemas.microsoft.com/office/drawing/2014/main" id="{02DB3E41-CEC1-45A3-9248-C8BC39CF4AF9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82" y="2811"/>
                          <a:ext cx="403" cy="594"/>
                        </a:xfrm>
                        <a:custGeom>
                          <a:avLst/>
                          <a:gdLst>
                            <a:gd name="T0" fmla="*/ 1 w 806"/>
                            <a:gd name="T1" fmla="*/ 1 h 1188"/>
                            <a:gd name="T2" fmla="*/ 0 w 806"/>
                            <a:gd name="T3" fmla="*/ 1 h 1188"/>
                            <a:gd name="T4" fmla="*/ 1 w 806"/>
                            <a:gd name="T5" fmla="*/ 1 h 1188"/>
                            <a:gd name="T6" fmla="*/ 1 w 806"/>
                            <a:gd name="T7" fmla="*/ 1 h 1188"/>
                            <a:gd name="T8" fmla="*/ 1 w 806"/>
                            <a:gd name="T9" fmla="*/ 1 h 1188"/>
                            <a:gd name="T10" fmla="*/ 1 w 806"/>
                            <a:gd name="T11" fmla="*/ 1 h 1188"/>
                            <a:gd name="T12" fmla="*/ 1 w 806"/>
                            <a:gd name="T13" fmla="*/ 1 h 1188"/>
                            <a:gd name="T14" fmla="*/ 1 w 806"/>
                            <a:gd name="T15" fmla="*/ 1 h 1188"/>
                            <a:gd name="T16" fmla="*/ 1 w 806"/>
                            <a:gd name="T17" fmla="*/ 1 h 1188"/>
                            <a:gd name="T18" fmla="*/ 1 w 806"/>
                            <a:gd name="T19" fmla="*/ 1 h 1188"/>
                            <a:gd name="T20" fmla="*/ 1 w 806"/>
                            <a:gd name="T21" fmla="*/ 1 h 1188"/>
                            <a:gd name="T22" fmla="*/ 1 w 806"/>
                            <a:gd name="T23" fmla="*/ 1 h 1188"/>
                            <a:gd name="T24" fmla="*/ 1 w 806"/>
                            <a:gd name="T25" fmla="*/ 1 h 1188"/>
                            <a:gd name="T26" fmla="*/ 1 w 806"/>
                            <a:gd name="T27" fmla="*/ 1 h 1188"/>
                            <a:gd name="T28" fmla="*/ 1 w 806"/>
                            <a:gd name="T29" fmla="*/ 1 h 1188"/>
                            <a:gd name="T30" fmla="*/ 1 w 806"/>
                            <a:gd name="T31" fmla="*/ 1 h 1188"/>
                            <a:gd name="T32" fmla="*/ 1 w 806"/>
                            <a:gd name="T33" fmla="*/ 1 h 1188"/>
                            <a:gd name="T34" fmla="*/ 1 w 806"/>
                            <a:gd name="T35" fmla="*/ 1 h 1188"/>
                            <a:gd name="T36" fmla="*/ 1 w 806"/>
                            <a:gd name="T37" fmla="*/ 1 h 1188"/>
                            <a:gd name="T38" fmla="*/ 1 w 806"/>
                            <a:gd name="T39" fmla="*/ 1 h 1188"/>
                            <a:gd name="T40" fmla="*/ 1 w 806"/>
                            <a:gd name="T41" fmla="*/ 1 h 1188"/>
                            <a:gd name="T42" fmla="*/ 1 w 806"/>
                            <a:gd name="T43" fmla="*/ 1 h 1188"/>
                            <a:gd name="T44" fmla="*/ 1 w 806"/>
                            <a:gd name="T45" fmla="*/ 1 h 1188"/>
                            <a:gd name="T46" fmla="*/ 1 w 806"/>
                            <a:gd name="T47" fmla="*/ 1 h 1188"/>
                            <a:gd name="T48" fmla="*/ 1 w 806"/>
                            <a:gd name="T49" fmla="*/ 1 h 1188"/>
                            <a:gd name="T50" fmla="*/ 1 w 806"/>
                            <a:gd name="T51" fmla="*/ 1 h 1188"/>
                            <a:gd name="T52" fmla="*/ 1 w 806"/>
                            <a:gd name="T53" fmla="*/ 1 h 1188"/>
                            <a:gd name="T54" fmla="*/ 1 w 806"/>
                            <a:gd name="T55" fmla="*/ 1 h 1188"/>
                            <a:gd name="T56" fmla="*/ 1 w 806"/>
                            <a:gd name="T57" fmla="*/ 0 h 1188"/>
                            <a:gd name="T58" fmla="*/ 1 w 806"/>
                            <a:gd name="T59" fmla="*/ 1 h 1188"/>
                            <a:gd name="T60" fmla="*/ 1 w 806"/>
                            <a:gd name="T61" fmla="*/ 1 h 1188"/>
                            <a:gd name="T62" fmla="*/ 1 w 806"/>
                            <a:gd name="T63" fmla="*/ 1 h 1188"/>
                            <a:gd name="T64" fmla="*/ 1 w 806"/>
                            <a:gd name="T65" fmla="*/ 1 h 1188"/>
                            <a:gd name="T66" fmla="*/ 1 w 806"/>
                            <a:gd name="T67" fmla="*/ 1 h 1188"/>
                            <a:gd name="T68" fmla="*/ 1 w 806"/>
                            <a:gd name="T69" fmla="*/ 1 h 1188"/>
                            <a:gd name="T70" fmla="*/ 1 w 806"/>
                            <a:gd name="T71" fmla="*/ 1 h 1188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</a:gdLst>
                          <a:ahLst/>
                          <a:cxnLst>
                            <a:cxn ang="T72">
                              <a:pos x="T0" y="T1"/>
                            </a:cxn>
                            <a:cxn ang="T73">
                              <a:pos x="T2" y="T3"/>
                            </a:cxn>
                            <a:cxn ang="T74">
                              <a:pos x="T4" y="T5"/>
                            </a:cxn>
                            <a:cxn ang="T75">
                              <a:pos x="T6" y="T7"/>
                            </a:cxn>
                            <a:cxn ang="T76">
                              <a:pos x="T8" y="T9"/>
                            </a:cxn>
                            <a:cxn ang="T77">
                              <a:pos x="T10" y="T11"/>
                            </a:cxn>
                            <a:cxn ang="T78">
                              <a:pos x="T12" y="T13"/>
                            </a:cxn>
                            <a:cxn ang="T79">
                              <a:pos x="T14" y="T15"/>
                            </a:cxn>
                            <a:cxn ang="T80">
                              <a:pos x="T16" y="T17"/>
                            </a:cxn>
                            <a:cxn ang="T81">
                              <a:pos x="T18" y="T19"/>
                            </a:cxn>
                            <a:cxn ang="T82">
                              <a:pos x="T20" y="T21"/>
                            </a:cxn>
                            <a:cxn ang="T83">
                              <a:pos x="T22" y="T23"/>
                            </a:cxn>
                            <a:cxn ang="T84">
                              <a:pos x="T24" y="T25"/>
                            </a:cxn>
                            <a:cxn ang="T85">
                              <a:pos x="T26" y="T27"/>
                            </a:cxn>
                            <a:cxn ang="T86">
                              <a:pos x="T28" y="T29"/>
                            </a:cxn>
                            <a:cxn ang="T87">
                              <a:pos x="T30" y="T31"/>
                            </a:cxn>
                            <a:cxn ang="T88">
                              <a:pos x="T32" y="T33"/>
                            </a:cxn>
                            <a:cxn ang="T89">
                              <a:pos x="T34" y="T35"/>
                            </a:cxn>
                            <a:cxn ang="T90">
                              <a:pos x="T36" y="T37"/>
                            </a:cxn>
                            <a:cxn ang="T91">
                              <a:pos x="T38" y="T39"/>
                            </a:cxn>
                            <a:cxn ang="T92">
                              <a:pos x="T40" y="T41"/>
                            </a:cxn>
                            <a:cxn ang="T93">
                              <a:pos x="T42" y="T43"/>
                            </a:cxn>
                            <a:cxn ang="T94">
                              <a:pos x="T44" y="T45"/>
                            </a:cxn>
                            <a:cxn ang="T95">
                              <a:pos x="T46" y="T47"/>
                            </a:cxn>
                            <a:cxn ang="T96">
                              <a:pos x="T48" y="T49"/>
                            </a:cxn>
                            <a:cxn ang="T97">
                              <a:pos x="T50" y="T51"/>
                            </a:cxn>
                            <a:cxn ang="T98">
                              <a:pos x="T52" y="T53"/>
                            </a:cxn>
                            <a:cxn ang="T99">
                              <a:pos x="T54" y="T55"/>
                            </a:cxn>
                            <a:cxn ang="T100">
                              <a:pos x="T56" y="T57"/>
                            </a:cxn>
                            <a:cxn ang="T101">
                              <a:pos x="T58" y="T59"/>
                            </a:cxn>
                            <a:cxn ang="T102">
                              <a:pos x="T60" y="T61"/>
                            </a:cxn>
                            <a:cxn ang="T103">
                              <a:pos x="T62" y="T63"/>
                            </a:cxn>
                            <a:cxn ang="T104">
                              <a:pos x="T64" y="T65"/>
                            </a:cxn>
                            <a:cxn ang="T105">
                              <a:pos x="T66" y="T67"/>
                            </a:cxn>
                            <a:cxn ang="T106">
                              <a:pos x="T68" y="T69"/>
                            </a:cxn>
                            <a:cxn ang="T107">
                              <a:pos x="T70" y="T71"/>
                            </a:cxn>
                          </a:cxnLst>
                          <a:rect l="0" t="0" r="r" b="b"/>
                          <a:pathLst>
                            <a:path w="806" h="1188">
                              <a:moveTo>
                                <a:pt x="28" y="203"/>
                              </a:moveTo>
                              <a:lnTo>
                                <a:pt x="8" y="277"/>
                              </a:lnTo>
                              <a:lnTo>
                                <a:pt x="5" y="331"/>
                              </a:lnTo>
                              <a:lnTo>
                                <a:pt x="0" y="435"/>
                              </a:lnTo>
                              <a:lnTo>
                                <a:pt x="14" y="563"/>
                              </a:lnTo>
                              <a:lnTo>
                                <a:pt x="14" y="722"/>
                              </a:lnTo>
                              <a:lnTo>
                                <a:pt x="6" y="803"/>
                              </a:lnTo>
                              <a:lnTo>
                                <a:pt x="2" y="874"/>
                              </a:lnTo>
                              <a:lnTo>
                                <a:pt x="5" y="961"/>
                              </a:lnTo>
                              <a:lnTo>
                                <a:pt x="19" y="1041"/>
                              </a:lnTo>
                              <a:lnTo>
                                <a:pt x="38" y="1122"/>
                              </a:lnTo>
                              <a:lnTo>
                                <a:pt x="77" y="1188"/>
                              </a:lnTo>
                              <a:lnTo>
                                <a:pt x="156" y="1180"/>
                              </a:lnTo>
                              <a:lnTo>
                                <a:pt x="227" y="1170"/>
                              </a:lnTo>
                              <a:lnTo>
                                <a:pt x="322" y="1141"/>
                              </a:lnTo>
                              <a:lnTo>
                                <a:pt x="401" y="1054"/>
                              </a:lnTo>
                              <a:lnTo>
                                <a:pt x="454" y="980"/>
                              </a:lnTo>
                              <a:lnTo>
                                <a:pt x="685" y="625"/>
                              </a:lnTo>
                              <a:lnTo>
                                <a:pt x="734" y="558"/>
                              </a:lnTo>
                              <a:lnTo>
                                <a:pt x="743" y="538"/>
                              </a:lnTo>
                              <a:lnTo>
                                <a:pt x="751" y="514"/>
                              </a:lnTo>
                              <a:lnTo>
                                <a:pt x="761" y="492"/>
                              </a:lnTo>
                              <a:lnTo>
                                <a:pt x="767" y="467"/>
                              </a:lnTo>
                              <a:lnTo>
                                <a:pt x="787" y="400"/>
                              </a:lnTo>
                              <a:lnTo>
                                <a:pt x="790" y="386"/>
                              </a:lnTo>
                              <a:lnTo>
                                <a:pt x="787" y="369"/>
                              </a:lnTo>
                              <a:lnTo>
                                <a:pt x="779" y="353"/>
                              </a:lnTo>
                              <a:lnTo>
                                <a:pt x="770" y="337"/>
                              </a:lnTo>
                              <a:lnTo>
                                <a:pt x="759" y="320"/>
                              </a:lnTo>
                              <a:lnTo>
                                <a:pt x="743" y="303"/>
                              </a:lnTo>
                              <a:lnTo>
                                <a:pt x="738" y="287"/>
                              </a:lnTo>
                              <a:lnTo>
                                <a:pt x="727" y="274"/>
                              </a:lnTo>
                              <a:lnTo>
                                <a:pt x="705" y="257"/>
                              </a:lnTo>
                              <a:lnTo>
                                <a:pt x="729" y="246"/>
                              </a:lnTo>
                              <a:lnTo>
                                <a:pt x="749" y="241"/>
                              </a:lnTo>
                              <a:lnTo>
                                <a:pt x="761" y="255"/>
                              </a:lnTo>
                              <a:lnTo>
                                <a:pt x="773" y="276"/>
                              </a:lnTo>
                              <a:lnTo>
                                <a:pt x="778" y="292"/>
                              </a:lnTo>
                              <a:lnTo>
                                <a:pt x="783" y="303"/>
                              </a:lnTo>
                              <a:lnTo>
                                <a:pt x="790" y="312"/>
                              </a:lnTo>
                              <a:lnTo>
                                <a:pt x="802" y="317"/>
                              </a:lnTo>
                              <a:lnTo>
                                <a:pt x="806" y="306"/>
                              </a:lnTo>
                              <a:lnTo>
                                <a:pt x="805" y="290"/>
                              </a:lnTo>
                              <a:lnTo>
                                <a:pt x="803" y="268"/>
                              </a:lnTo>
                              <a:lnTo>
                                <a:pt x="798" y="232"/>
                              </a:lnTo>
                              <a:lnTo>
                                <a:pt x="794" y="195"/>
                              </a:lnTo>
                              <a:lnTo>
                                <a:pt x="786" y="187"/>
                              </a:lnTo>
                              <a:lnTo>
                                <a:pt x="784" y="159"/>
                              </a:lnTo>
                              <a:lnTo>
                                <a:pt x="781" y="150"/>
                              </a:lnTo>
                              <a:lnTo>
                                <a:pt x="762" y="142"/>
                              </a:lnTo>
                              <a:lnTo>
                                <a:pt x="749" y="104"/>
                              </a:lnTo>
                              <a:lnTo>
                                <a:pt x="740" y="77"/>
                              </a:lnTo>
                              <a:lnTo>
                                <a:pt x="731" y="53"/>
                              </a:lnTo>
                              <a:lnTo>
                                <a:pt x="727" y="33"/>
                              </a:lnTo>
                              <a:lnTo>
                                <a:pt x="726" y="19"/>
                              </a:lnTo>
                              <a:lnTo>
                                <a:pt x="718" y="4"/>
                              </a:lnTo>
                              <a:lnTo>
                                <a:pt x="705" y="0"/>
                              </a:lnTo>
                              <a:lnTo>
                                <a:pt x="693" y="0"/>
                              </a:lnTo>
                              <a:lnTo>
                                <a:pt x="682" y="49"/>
                              </a:lnTo>
                              <a:lnTo>
                                <a:pt x="589" y="153"/>
                              </a:lnTo>
                              <a:lnTo>
                                <a:pt x="570" y="181"/>
                              </a:lnTo>
                              <a:lnTo>
                                <a:pt x="560" y="195"/>
                              </a:lnTo>
                              <a:lnTo>
                                <a:pt x="555" y="210"/>
                              </a:lnTo>
                              <a:lnTo>
                                <a:pt x="554" y="222"/>
                              </a:lnTo>
                              <a:lnTo>
                                <a:pt x="570" y="270"/>
                              </a:lnTo>
                              <a:lnTo>
                                <a:pt x="590" y="350"/>
                              </a:lnTo>
                              <a:lnTo>
                                <a:pt x="611" y="397"/>
                              </a:lnTo>
                              <a:lnTo>
                                <a:pt x="626" y="468"/>
                              </a:lnTo>
                              <a:lnTo>
                                <a:pt x="488" y="577"/>
                              </a:lnTo>
                              <a:lnTo>
                                <a:pt x="312" y="726"/>
                              </a:lnTo>
                              <a:lnTo>
                                <a:pt x="319" y="549"/>
                              </a:lnTo>
                              <a:lnTo>
                                <a:pt x="312" y="359"/>
                              </a:lnTo>
                              <a:lnTo>
                                <a:pt x="28" y="20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9F7F"/>
                        </a:solidFill>
                        <a:ln w="9525">
                          <a:solidFill>
                            <a:srgbClr val="BF3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39" name="Freeform 61">
                          <a:extLst>
                            <a:ext uri="{FF2B5EF4-FFF2-40B4-BE49-F238E27FC236}">
                              <a16:creationId xmlns:a16="http://schemas.microsoft.com/office/drawing/2014/main" id="{B9569B52-45F6-473B-9E77-13450938AB34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05" y="2884"/>
                          <a:ext cx="57" cy="11"/>
                        </a:xfrm>
                        <a:custGeom>
                          <a:avLst/>
                          <a:gdLst>
                            <a:gd name="T0" fmla="*/ 0 w 114"/>
                            <a:gd name="T1" fmla="*/ 0 h 23"/>
                            <a:gd name="T2" fmla="*/ 1 w 114"/>
                            <a:gd name="T3" fmla="*/ 0 h 23"/>
                            <a:gd name="T4" fmla="*/ 1 w 114"/>
                            <a:gd name="T5" fmla="*/ 0 h 23"/>
                            <a:gd name="T6" fmla="*/ 0 60000 65536"/>
                            <a:gd name="T7" fmla="*/ 0 60000 65536"/>
                            <a:gd name="T8" fmla="*/ 0 60000 65536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0" t="0" r="r" b="b"/>
                          <a:pathLst>
                            <a:path w="114" h="23">
                              <a:moveTo>
                                <a:pt x="0" y="23"/>
                              </a:moveTo>
                              <a:lnTo>
                                <a:pt x="74" y="0"/>
                              </a:lnTo>
                              <a:lnTo>
                                <a:pt x="114" y="0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BF3F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40" name="Freeform 62">
                          <a:extLst>
                            <a:ext uri="{FF2B5EF4-FFF2-40B4-BE49-F238E27FC236}">
                              <a16:creationId xmlns:a16="http://schemas.microsoft.com/office/drawing/2014/main" id="{17F8FEFD-8FF5-4612-ADC6-45F19B47E8FC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97" y="2909"/>
                          <a:ext cx="75" cy="15"/>
                        </a:xfrm>
                        <a:custGeom>
                          <a:avLst/>
                          <a:gdLst>
                            <a:gd name="T0" fmla="*/ 0 w 150"/>
                            <a:gd name="T1" fmla="*/ 0 h 32"/>
                            <a:gd name="T2" fmla="*/ 1 w 150"/>
                            <a:gd name="T3" fmla="*/ 0 h 32"/>
                            <a:gd name="T4" fmla="*/ 1 w 150"/>
                            <a:gd name="T5" fmla="*/ 0 h 32"/>
                            <a:gd name="T6" fmla="*/ 0 60000 65536"/>
                            <a:gd name="T7" fmla="*/ 0 60000 65536"/>
                            <a:gd name="T8" fmla="*/ 0 60000 65536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0" t="0" r="r" b="b"/>
                          <a:pathLst>
                            <a:path w="150" h="32">
                              <a:moveTo>
                                <a:pt x="0" y="32"/>
                              </a:moveTo>
                              <a:lnTo>
                                <a:pt x="87" y="7"/>
                              </a:lnTo>
                              <a:lnTo>
                                <a:pt x="150" y="0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BF3F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41" name="Freeform 63">
                          <a:extLst>
                            <a:ext uri="{FF2B5EF4-FFF2-40B4-BE49-F238E27FC236}">
                              <a16:creationId xmlns:a16="http://schemas.microsoft.com/office/drawing/2014/main" id="{6F22BE85-E5E3-4034-B419-52FD1D705F74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04" y="2872"/>
                          <a:ext cx="33" cy="22"/>
                        </a:xfrm>
                        <a:custGeom>
                          <a:avLst/>
                          <a:gdLst>
                            <a:gd name="T0" fmla="*/ 0 w 65"/>
                            <a:gd name="T1" fmla="*/ 1 h 44"/>
                            <a:gd name="T2" fmla="*/ 1 w 65"/>
                            <a:gd name="T3" fmla="*/ 0 h 44"/>
                            <a:gd name="T4" fmla="*/ 1 w 65"/>
                            <a:gd name="T5" fmla="*/ 1 h 44"/>
                            <a:gd name="T6" fmla="*/ 0 60000 65536"/>
                            <a:gd name="T7" fmla="*/ 0 60000 65536"/>
                            <a:gd name="T8" fmla="*/ 0 60000 65536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0" t="0" r="r" b="b"/>
                          <a:pathLst>
                            <a:path w="65" h="44">
                              <a:moveTo>
                                <a:pt x="0" y="44"/>
                              </a:moveTo>
                              <a:lnTo>
                                <a:pt x="54" y="0"/>
                              </a:lnTo>
                              <a:lnTo>
                                <a:pt x="65" y="23"/>
                              </a:lnTo>
                            </a:path>
                          </a:pathLst>
                        </a:custGeom>
                        <a:noFill/>
                        <a:ln w="9525">
                          <a:solidFill>
                            <a:srgbClr val="BF3F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542" name="Line 64">
                          <a:extLst>
                            <a:ext uri="{FF2B5EF4-FFF2-40B4-BE49-F238E27FC236}">
                              <a16:creationId xmlns:a16="http://schemas.microsoft.com/office/drawing/2014/main" id="{1F94A482-74D4-4A61-AC69-6A737F355FA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929" y="2834"/>
                          <a:ext cx="15" cy="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BF3F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3537" name="Freeform 66">
                        <a:extLst>
                          <a:ext uri="{FF2B5EF4-FFF2-40B4-BE49-F238E27FC236}">
                            <a16:creationId xmlns:a16="http://schemas.microsoft.com/office/drawing/2014/main" id="{C9BB4AC9-F39F-493B-B455-03223645A44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56" y="2879"/>
                        <a:ext cx="190" cy="118"/>
                      </a:xfrm>
                      <a:custGeom>
                        <a:avLst/>
                        <a:gdLst>
                          <a:gd name="T0" fmla="*/ 1 w 380"/>
                          <a:gd name="T1" fmla="*/ 1 h 235"/>
                          <a:gd name="T2" fmla="*/ 1 w 380"/>
                          <a:gd name="T3" fmla="*/ 0 h 235"/>
                          <a:gd name="T4" fmla="*/ 0 w 380"/>
                          <a:gd name="T5" fmla="*/ 1 h 235"/>
                          <a:gd name="T6" fmla="*/ 1 w 380"/>
                          <a:gd name="T7" fmla="*/ 1 h 235"/>
                          <a:gd name="T8" fmla="*/ 1 w 380"/>
                          <a:gd name="T9" fmla="*/ 1 h 235"/>
                          <a:gd name="T10" fmla="*/ 1 w 380"/>
                          <a:gd name="T11" fmla="*/ 1 h 235"/>
                          <a:gd name="T12" fmla="*/ 1 w 380"/>
                          <a:gd name="T13" fmla="*/ 1 h 235"/>
                          <a:gd name="T14" fmla="*/ 1 w 380"/>
                          <a:gd name="T15" fmla="*/ 1 h 235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380" h="235">
                            <a:moveTo>
                              <a:pt x="173" y="87"/>
                            </a:moveTo>
                            <a:lnTo>
                              <a:pt x="31" y="0"/>
                            </a:lnTo>
                            <a:lnTo>
                              <a:pt x="0" y="63"/>
                            </a:lnTo>
                            <a:lnTo>
                              <a:pt x="8" y="80"/>
                            </a:lnTo>
                            <a:lnTo>
                              <a:pt x="34" y="99"/>
                            </a:lnTo>
                            <a:lnTo>
                              <a:pt x="380" y="235"/>
                            </a:lnTo>
                            <a:lnTo>
                              <a:pt x="380" y="204"/>
                            </a:lnTo>
                            <a:lnTo>
                              <a:pt x="173" y="87"/>
                            </a:lnTo>
                            <a:close/>
                          </a:path>
                        </a:pathLst>
                      </a:cu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63532" name="Group 70">
                      <a:extLst>
                        <a:ext uri="{FF2B5EF4-FFF2-40B4-BE49-F238E27FC236}">
                          <a16:creationId xmlns:a16="http://schemas.microsoft.com/office/drawing/2014/main" id="{DAC08873-DB19-4C93-AE20-6141C0BDB85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69" y="2750"/>
                      <a:ext cx="77" cy="137"/>
                      <a:chOff x="4869" y="2750"/>
                      <a:chExt cx="77" cy="137"/>
                    </a:xfrm>
                  </p:grpSpPr>
                  <p:sp>
                    <p:nvSpPr>
                      <p:cNvPr id="63533" name="Freeform 68">
                        <a:extLst>
                          <a:ext uri="{FF2B5EF4-FFF2-40B4-BE49-F238E27FC236}">
                            <a16:creationId xmlns:a16="http://schemas.microsoft.com/office/drawing/2014/main" id="{C673D58B-D13F-4FCE-B408-DB9D7428C94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69" y="2752"/>
                        <a:ext cx="73" cy="135"/>
                      </a:xfrm>
                      <a:custGeom>
                        <a:avLst/>
                        <a:gdLst>
                          <a:gd name="T0" fmla="*/ 1 w 145"/>
                          <a:gd name="T1" fmla="*/ 0 h 270"/>
                          <a:gd name="T2" fmla="*/ 1 w 145"/>
                          <a:gd name="T3" fmla="*/ 1 h 270"/>
                          <a:gd name="T4" fmla="*/ 1 w 145"/>
                          <a:gd name="T5" fmla="*/ 1 h 270"/>
                          <a:gd name="T6" fmla="*/ 1 w 145"/>
                          <a:gd name="T7" fmla="*/ 1 h 270"/>
                          <a:gd name="T8" fmla="*/ 0 w 145"/>
                          <a:gd name="T9" fmla="*/ 1 h 270"/>
                          <a:gd name="T10" fmla="*/ 1 w 145"/>
                          <a:gd name="T11" fmla="*/ 1 h 270"/>
                          <a:gd name="T12" fmla="*/ 1 w 145"/>
                          <a:gd name="T13" fmla="*/ 1 h 270"/>
                          <a:gd name="T14" fmla="*/ 1 w 145"/>
                          <a:gd name="T15" fmla="*/ 1 h 270"/>
                          <a:gd name="T16" fmla="*/ 1 w 145"/>
                          <a:gd name="T17" fmla="*/ 1 h 270"/>
                          <a:gd name="T18" fmla="*/ 1 w 145"/>
                          <a:gd name="T19" fmla="*/ 1 h 270"/>
                          <a:gd name="T20" fmla="*/ 1 w 145"/>
                          <a:gd name="T21" fmla="*/ 1 h 270"/>
                          <a:gd name="T22" fmla="*/ 1 w 145"/>
                          <a:gd name="T23" fmla="*/ 1 h 270"/>
                          <a:gd name="T24" fmla="*/ 1 w 145"/>
                          <a:gd name="T25" fmla="*/ 1 h 270"/>
                          <a:gd name="T26" fmla="*/ 1 w 145"/>
                          <a:gd name="T27" fmla="*/ 1 h 270"/>
                          <a:gd name="T28" fmla="*/ 1 w 145"/>
                          <a:gd name="T29" fmla="*/ 1 h 270"/>
                          <a:gd name="T30" fmla="*/ 1 w 145"/>
                          <a:gd name="T31" fmla="*/ 1 h 270"/>
                          <a:gd name="T32" fmla="*/ 1 w 145"/>
                          <a:gd name="T33" fmla="*/ 1 h 270"/>
                          <a:gd name="T34" fmla="*/ 1 w 145"/>
                          <a:gd name="T35" fmla="*/ 1 h 270"/>
                          <a:gd name="T36" fmla="*/ 1 w 145"/>
                          <a:gd name="T37" fmla="*/ 1 h 270"/>
                          <a:gd name="T38" fmla="*/ 1 w 145"/>
                          <a:gd name="T39" fmla="*/ 1 h 270"/>
                          <a:gd name="T40" fmla="*/ 1 w 145"/>
                          <a:gd name="T41" fmla="*/ 1 h 270"/>
                          <a:gd name="T42" fmla="*/ 1 w 145"/>
                          <a:gd name="T43" fmla="*/ 1 h 270"/>
                          <a:gd name="T44" fmla="*/ 1 w 145"/>
                          <a:gd name="T45" fmla="*/ 0 h 270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0" t="0" r="r" b="b"/>
                        <a:pathLst>
                          <a:path w="145" h="270">
                            <a:moveTo>
                              <a:pt x="139" y="0"/>
                            </a:moveTo>
                            <a:lnTo>
                              <a:pt x="91" y="17"/>
                            </a:lnTo>
                            <a:lnTo>
                              <a:pt x="50" y="39"/>
                            </a:lnTo>
                            <a:lnTo>
                              <a:pt x="22" y="85"/>
                            </a:lnTo>
                            <a:lnTo>
                              <a:pt x="0" y="118"/>
                            </a:lnTo>
                            <a:lnTo>
                              <a:pt x="5" y="155"/>
                            </a:lnTo>
                            <a:lnTo>
                              <a:pt x="8" y="226"/>
                            </a:lnTo>
                            <a:lnTo>
                              <a:pt x="17" y="270"/>
                            </a:lnTo>
                            <a:lnTo>
                              <a:pt x="65" y="219"/>
                            </a:lnTo>
                            <a:lnTo>
                              <a:pt x="66" y="175"/>
                            </a:lnTo>
                            <a:lnTo>
                              <a:pt x="63" y="155"/>
                            </a:lnTo>
                            <a:lnTo>
                              <a:pt x="57" y="140"/>
                            </a:lnTo>
                            <a:lnTo>
                              <a:pt x="66" y="134"/>
                            </a:lnTo>
                            <a:lnTo>
                              <a:pt x="74" y="123"/>
                            </a:lnTo>
                            <a:lnTo>
                              <a:pt x="85" y="106"/>
                            </a:lnTo>
                            <a:lnTo>
                              <a:pt x="90" y="87"/>
                            </a:lnTo>
                            <a:lnTo>
                              <a:pt x="95" y="69"/>
                            </a:lnTo>
                            <a:lnTo>
                              <a:pt x="110" y="66"/>
                            </a:lnTo>
                            <a:lnTo>
                              <a:pt x="125" y="58"/>
                            </a:lnTo>
                            <a:lnTo>
                              <a:pt x="136" y="49"/>
                            </a:lnTo>
                            <a:lnTo>
                              <a:pt x="143" y="35"/>
                            </a:lnTo>
                            <a:lnTo>
                              <a:pt x="145" y="16"/>
                            </a:lnTo>
                            <a:lnTo>
                              <a:pt x="139" y="0"/>
                            </a:lnTo>
                            <a:close/>
                          </a:path>
                        </a:pathLst>
                      </a:custGeom>
                      <a:solidFill>
                        <a:srgbClr val="FF9F7F"/>
                      </a:solidFill>
                      <a:ln w="9525">
                        <a:solidFill>
                          <a:srgbClr val="BF3F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3534" name="Freeform 69">
                        <a:extLst>
                          <a:ext uri="{FF2B5EF4-FFF2-40B4-BE49-F238E27FC236}">
                            <a16:creationId xmlns:a16="http://schemas.microsoft.com/office/drawing/2014/main" id="{697C5D32-B763-4BF2-97CF-707C3236585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15" y="2750"/>
                        <a:ext cx="31" cy="14"/>
                      </a:xfrm>
                      <a:custGeom>
                        <a:avLst/>
                        <a:gdLst>
                          <a:gd name="T0" fmla="*/ 0 w 62"/>
                          <a:gd name="T1" fmla="*/ 0 h 29"/>
                          <a:gd name="T2" fmla="*/ 1 w 62"/>
                          <a:gd name="T3" fmla="*/ 0 h 29"/>
                          <a:gd name="T4" fmla="*/ 1 w 62"/>
                          <a:gd name="T5" fmla="*/ 0 h 29"/>
                          <a:gd name="T6" fmla="*/ 1 w 62"/>
                          <a:gd name="T7" fmla="*/ 0 h 29"/>
                          <a:gd name="T8" fmla="*/ 1 w 62"/>
                          <a:gd name="T9" fmla="*/ 0 h 29"/>
                          <a:gd name="T10" fmla="*/ 1 w 62"/>
                          <a:gd name="T11" fmla="*/ 0 h 29"/>
                          <a:gd name="T12" fmla="*/ 1 w 62"/>
                          <a:gd name="T13" fmla="*/ 0 h 29"/>
                          <a:gd name="T14" fmla="*/ 0 w 62"/>
                          <a:gd name="T15" fmla="*/ 0 h 2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62" h="29">
                            <a:moveTo>
                              <a:pt x="0" y="22"/>
                            </a:moveTo>
                            <a:lnTo>
                              <a:pt x="60" y="0"/>
                            </a:lnTo>
                            <a:lnTo>
                              <a:pt x="62" y="8"/>
                            </a:lnTo>
                            <a:lnTo>
                              <a:pt x="56" y="18"/>
                            </a:lnTo>
                            <a:lnTo>
                              <a:pt x="24" y="27"/>
                            </a:lnTo>
                            <a:lnTo>
                              <a:pt x="16" y="29"/>
                            </a:lnTo>
                            <a:lnTo>
                              <a:pt x="7" y="27"/>
                            </a:lnTo>
                            <a:lnTo>
                              <a:pt x="0" y="22"/>
                            </a:lnTo>
                            <a:close/>
                          </a:path>
                        </a:pathLst>
                      </a:custGeom>
                      <a:solidFill>
                        <a:srgbClr val="FF001F"/>
                      </a:solidFill>
                      <a:ln w="9525">
                        <a:solidFill>
                          <a:srgbClr val="FF001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63525" name="Freeform 73">
                  <a:extLst>
                    <a:ext uri="{FF2B5EF4-FFF2-40B4-BE49-F238E27FC236}">
                      <a16:creationId xmlns:a16="http://schemas.microsoft.com/office/drawing/2014/main" id="{BD14F967-4F22-4522-9353-4E12E308FD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35" y="2679"/>
                  <a:ext cx="488" cy="585"/>
                </a:xfrm>
                <a:custGeom>
                  <a:avLst/>
                  <a:gdLst>
                    <a:gd name="T0" fmla="*/ 1 w 976"/>
                    <a:gd name="T1" fmla="*/ 0 h 1169"/>
                    <a:gd name="T2" fmla="*/ 1 w 976"/>
                    <a:gd name="T3" fmla="*/ 1 h 1169"/>
                    <a:gd name="T4" fmla="*/ 1 w 976"/>
                    <a:gd name="T5" fmla="*/ 1 h 1169"/>
                    <a:gd name="T6" fmla="*/ 1 w 976"/>
                    <a:gd name="T7" fmla="*/ 1 h 1169"/>
                    <a:gd name="T8" fmla="*/ 1 w 976"/>
                    <a:gd name="T9" fmla="*/ 1 h 1169"/>
                    <a:gd name="T10" fmla="*/ 1 w 976"/>
                    <a:gd name="T11" fmla="*/ 1 h 1169"/>
                    <a:gd name="T12" fmla="*/ 0 w 976"/>
                    <a:gd name="T13" fmla="*/ 1 h 1169"/>
                    <a:gd name="T14" fmla="*/ 1 w 976"/>
                    <a:gd name="T15" fmla="*/ 0 h 116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976" h="1169">
                      <a:moveTo>
                        <a:pt x="379" y="0"/>
                      </a:moveTo>
                      <a:lnTo>
                        <a:pt x="946" y="114"/>
                      </a:lnTo>
                      <a:lnTo>
                        <a:pt x="904" y="128"/>
                      </a:lnTo>
                      <a:lnTo>
                        <a:pt x="976" y="161"/>
                      </a:lnTo>
                      <a:lnTo>
                        <a:pt x="653" y="1169"/>
                      </a:lnTo>
                      <a:lnTo>
                        <a:pt x="241" y="1122"/>
                      </a:lnTo>
                      <a:lnTo>
                        <a:pt x="0" y="990"/>
                      </a:lnTo>
                      <a:lnTo>
                        <a:pt x="379" y="0"/>
                      </a:lnTo>
                      <a:close/>
                    </a:path>
                  </a:pathLst>
                </a:custGeom>
                <a:solidFill>
                  <a:srgbClr val="9F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26" name="Freeform 74">
                  <a:extLst>
                    <a:ext uri="{FF2B5EF4-FFF2-40B4-BE49-F238E27FC236}">
                      <a16:creationId xmlns:a16="http://schemas.microsoft.com/office/drawing/2014/main" id="{2AAFA5CB-21EA-4FB9-B4FD-F151CFE982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61" y="3044"/>
                  <a:ext cx="509" cy="284"/>
                </a:xfrm>
                <a:custGeom>
                  <a:avLst/>
                  <a:gdLst>
                    <a:gd name="T0" fmla="*/ 1 w 1017"/>
                    <a:gd name="T1" fmla="*/ 0 h 570"/>
                    <a:gd name="T2" fmla="*/ 1 w 1017"/>
                    <a:gd name="T3" fmla="*/ 0 h 570"/>
                    <a:gd name="T4" fmla="*/ 1 w 1017"/>
                    <a:gd name="T5" fmla="*/ 0 h 570"/>
                    <a:gd name="T6" fmla="*/ 1 w 1017"/>
                    <a:gd name="T7" fmla="*/ 0 h 570"/>
                    <a:gd name="T8" fmla="*/ 1 w 1017"/>
                    <a:gd name="T9" fmla="*/ 0 h 570"/>
                    <a:gd name="T10" fmla="*/ 1 w 1017"/>
                    <a:gd name="T11" fmla="*/ 0 h 570"/>
                    <a:gd name="T12" fmla="*/ 1 w 1017"/>
                    <a:gd name="T13" fmla="*/ 0 h 570"/>
                    <a:gd name="T14" fmla="*/ 1 w 1017"/>
                    <a:gd name="T15" fmla="*/ 0 h 570"/>
                    <a:gd name="T16" fmla="*/ 1 w 1017"/>
                    <a:gd name="T17" fmla="*/ 0 h 570"/>
                    <a:gd name="T18" fmla="*/ 1 w 1017"/>
                    <a:gd name="T19" fmla="*/ 0 h 570"/>
                    <a:gd name="T20" fmla="*/ 1 w 1017"/>
                    <a:gd name="T21" fmla="*/ 0 h 570"/>
                    <a:gd name="T22" fmla="*/ 1 w 1017"/>
                    <a:gd name="T23" fmla="*/ 0 h 570"/>
                    <a:gd name="T24" fmla="*/ 1 w 1017"/>
                    <a:gd name="T25" fmla="*/ 0 h 570"/>
                    <a:gd name="T26" fmla="*/ 1 w 1017"/>
                    <a:gd name="T27" fmla="*/ 0 h 570"/>
                    <a:gd name="T28" fmla="*/ 1 w 1017"/>
                    <a:gd name="T29" fmla="*/ 0 h 570"/>
                    <a:gd name="T30" fmla="*/ 1 w 1017"/>
                    <a:gd name="T31" fmla="*/ 0 h 570"/>
                    <a:gd name="T32" fmla="*/ 1 w 1017"/>
                    <a:gd name="T33" fmla="*/ 0 h 570"/>
                    <a:gd name="T34" fmla="*/ 1 w 1017"/>
                    <a:gd name="T35" fmla="*/ 0 h 570"/>
                    <a:gd name="T36" fmla="*/ 1 w 1017"/>
                    <a:gd name="T37" fmla="*/ 0 h 570"/>
                    <a:gd name="T38" fmla="*/ 1 w 1017"/>
                    <a:gd name="T39" fmla="*/ 0 h 570"/>
                    <a:gd name="T40" fmla="*/ 1 w 1017"/>
                    <a:gd name="T41" fmla="*/ 0 h 570"/>
                    <a:gd name="T42" fmla="*/ 1 w 1017"/>
                    <a:gd name="T43" fmla="*/ 0 h 570"/>
                    <a:gd name="T44" fmla="*/ 1 w 1017"/>
                    <a:gd name="T45" fmla="*/ 0 h 570"/>
                    <a:gd name="T46" fmla="*/ 1 w 1017"/>
                    <a:gd name="T47" fmla="*/ 0 h 570"/>
                    <a:gd name="T48" fmla="*/ 1 w 1017"/>
                    <a:gd name="T49" fmla="*/ 0 h 570"/>
                    <a:gd name="T50" fmla="*/ 1 w 1017"/>
                    <a:gd name="T51" fmla="*/ 0 h 570"/>
                    <a:gd name="T52" fmla="*/ 1 w 1017"/>
                    <a:gd name="T53" fmla="*/ 0 h 570"/>
                    <a:gd name="T54" fmla="*/ 1 w 1017"/>
                    <a:gd name="T55" fmla="*/ 0 h 570"/>
                    <a:gd name="T56" fmla="*/ 1 w 1017"/>
                    <a:gd name="T57" fmla="*/ 0 h 570"/>
                    <a:gd name="T58" fmla="*/ 1 w 1017"/>
                    <a:gd name="T59" fmla="*/ 0 h 570"/>
                    <a:gd name="T60" fmla="*/ 1 w 1017"/>
                    <a:gd name="T61" fmla="*/ 0 h 570"/>
                    <a:gd name="T62" fmla="*/ 1 w 1017"/>
                    <a:gd name="T63" fmla="*/ 0 h 57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017" h="570">
                      <a:moveTo>
                        <a:pt x="924" y="0"/>
                      </a:moveTo>
                      <a:lnTo>
                        <a:pt x="937" y="40"/>
                      </a:lnTo>
                      <a:lnTo>
                        <a:pt x="959" y="152"/>
                      </a:lnTo>
                      <a:lnTo>
                        <a:pt x="970" y="229"/>
                      </a:lnTo>
                      <a:lnTo>
                        <a:pt x="987" y="343"/>
                      </a:lnTo>
                      <a:lnTo>
                        <a:pt x="1001" y="390"/>
                      </a:lnTo>
                      <a:lnTo>
                        <a:pt x="1012" y="437"/>
                      </a:lnTo>
                      <a:lnTo>
                        <a:pt x="1017" y="478"/>
                      </a:lnTo>
                      <a:lnTo>
                        <a:pt x="1012" y="502"/>
                      </a:lnTo>
                      <a:lnTo>
                        <a:pt x="998" y="530"/>
                      </a:lnTo>
                      <a:lnTo>
                        <a:pt x="968" y="549"/>
                      </a:lnTo>
                      <a:lnTo>
                        <a:pt x="847" y="563"/>
                      </a:lnTo>
                      <a:lnTo>
                        <a:pt x="698" y="563"/>
                      </a:lnTo>
                      <a:lnTo>
                        <a:pt x="539" y="546"/>
                      </a:lnTo>
                      <a:lnTo>
                        <a:pt x="443" y="565"/>
                      </a:lnTo>
                      <a:lnTo>
                        <a:pt x="381" y="570"/>
                      </a:lnTo>
                      <a:lnTo>
                        <a:pt x="320" y="563"/>
                      </a:lnTo>
                      <a:lnTo>
                        <a:pt x="260" y="554"/>
                      </a:lnTo>
                      <a:lnTo>
                        <a:pt x="213" y="551"/>
                      </a:lnTo>
                      <a:lnTo>
                        <a:pt x="102" y="540"/>
                      </a:lnTo>
                      <a:lnTo>
                        <a:pt x="63" y="508"/>
                      </a:lnTo>
                      <a:lnTo>
                        <a:pt x="60" y="474"/>
                      </a:lnTo>
                      <a:lnTo>
                        <a:pt x="36" y="442"/>
                      </a:lnTo>
                      <a:lnTo>
                        <a:pt x="28" y="417"/>
                      </a:lnTo>
                      <a:lnTo>
                        <a:pt x="28" y="376"/>
                      </a:lnTo>
                      <a:lnTo>
                        <a:pt x="7" y="343"/>
                      </a:lnTo>
                      <a:lnTo>
                        <a:pt x="0" y="313"/>
                      </a:lnTo>
                      <a:lnTo>
                        <a:pt x="3" y="298"/>
                      </a:lnTo>
                      <a:lnTo>
                        <a:pt x="12" y="286"/>
                      </a:lnTo>
                      <a:lnTo>
                        <a:pt x="26" y="284"/>
                      </a:lnTo>
                      <a:lnTo>
                        <a:pt x="37" y="291"/>
                      </a:lnTo>
                      <a:lnTo>
                        <a:pt x="52" y="308"/>
                      </a:lnTo>
                      <a:lnTo>
                        <a:pt x="71" y="322"/>
                      </a:lnTo>
                      <a:lnTo>
                        <a:pt x="112" y="336"/>
                      </a:lnTo>
                      <a:lnTo>
                        <a:pt x="88" y="317"/>
                      </a:lnTo>
                      <a:lnTo>
                        <a:pt x="80" y="295"/>
                      </a:lnTo>
                      <a:lnTo>
                        <a:pt x="94" y="281"/>
                      </a:lnTo>
                      <a:lnTo>
                        <a:pt x="126" y="270"/>
                      </a:lnTo>
                      <a:lnTo>
                        <a:pt x="164" y="270"/>
                      </a:lnTo>
                      <a:lnTo>
                        <a:pt x="217" y="261"/>
                      </a:lnTo>
                      <a:lnTo>
                        <a:pt x="279" y="261"/>
                      </a:lnTo>
                      <a:lnTo>
                        <a:pt x="298" y="261"/>
                      </a:lnTo>
                      <a:lnTo>
                        <a:pt x="268" y="248"/>
                      </a:lnTo>
                      <a:lnTo>
                        <a:pt x="222" y="251"/>
                      </a:lnTo>
                      <a:lnTo>
                        <a:pt x="202" y="251"/>
                      </a:lnTo>
                      <a:lnTo>
                        <a:pt x="173" y="251"/>
                      </a:lnTo>
                      <a:lnTo>
                        <a:pt x="145" y="242"/>
                      </a:lnTo>
                      <a:lnTo>
                        <a:pt x="135" y="229"/>
                      </a:lnTo>
                      <a:lnTo>
                        <a:pt x="131" y="210"/>
                      </a:lnTo>
                      <a:lnTo>
                        <a:pt x="184" y="201"/>
                      </a:lnTo>
                      <a:lnTo>
                        <a:pt x="258" y="194"/>
                      </a:lnTo>
                      <a:lnTo>
                        <a:pt x="312" y="190"/>
                      </a:lnTo>
                      <a:lnTo>
                        <a:pt x="355" y="201"/>
                      </a:lnTo>
                      <a:lnTo>
                        <a:pt x="388" y="215"/>
                      </a:lnTo>
                      <a:lnTo>
                        <a:pt x="414" y="253"/>
                      </a:lnTo>
                      <a:lnTo>
                        <a:pt x="433" y="281"/>
                      </a:lnTo>
                      <a:lnTo>
                        <a:pt x="473" y="306"/>
                      </a:lnTo>
                      <a:lnTo>
                        <a:pt x="520" y="327"/>
                      </a:lnTo>
                      <a:lnTo>
                        <a:pt x="582" y="336"/>
                      </a:lnTo>
                      <a:lnTo>
                        <a:pt x="648" y="333"/>
                      </a:lnTo>
                      <a:lnTo>
                        <a:pt x="779" y="298"/>
                      </a:lnTo>
                      <a:lnTo>
                        <a:pt x="799" y="298"/>
                      </a:lnTo>
                      <a:lnTo>
                        <a:pt x="850" y="220"/>
                      </a:lnTo>
                      <a:lnTo>
                        <a:pt x="867" y="133"/>
                      </a:lnTo>
                      <a:lnTo>
                        <a:pt x="924" y="0"/>
                      </a:lnTo>
                      <a:close/>
                    </a:path>
                  </a:pathLst>
                </a:custGeom>
                <a:solidFill>
                  <a:srgbClr val="FF9F7F"/>
                </a:solidFill>
                <a:ln w="9525">
                  <a:solidFill>
                    <a:srgbClr val="BF3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3500" name="Group 83">
                <a:extLst>
                  <a:ext uri="{FF2B5EF4-FFF2-40B4-BE49-F238E27FC236}">
                    <a16:creationId xmlns:a16="http://schemas.microsoft.com/office/drawing/2014/main" id="{9F35548A-4BCE-41B3-8126-A8520BA444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3098"/>
                <a:ext cx="560" cy="639"/>
                <a:chOff x="3409" y="3098"/>
                <a:chExt cx="560" cy="639"/>
              </a:xfrm>
            </p:grpSpPr>
            <p:sp>
              <p:nvSpPr>
                <p:cNvPr id="63516" name="Freeform 76">
                  <a:extLst>
                    <a:ext uri="{FF2B5EF4-FFF2-40B4-BE49-F238E27FC236}">
                      <a16:creationId xmlns:a16="http://schemas.microsoft.com/office/drawing/2014/main" id="{941F54C4-57F2-414A-A0F8-E42CF903C7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6" y="3181"/>
                  <a:ext cx="433" cy="507"/>
                </a:xfrm>
                <a:custGeom>
                  <a:avLst/>
                  <a:gdLst>
                    <a:gd name="T0" fmla="*/ 0 w 868"/>
                    <a:gd name="T1" fmla="*/ 1 h 1014"/>
                    <a:gd name="T2" fmla="*/ 0 w 868"/>
                    <a:gd name="T3" fmla="*/ 1 h 1014"/>
                    <a:gd name="T4" fmla="*/ 0 w 868"/>
                    <a:gd name="T5" fmla="*/ 1 h 1014"/>
                    <a:gd name="T6" fmla="*/ 0 w 868"/>
                    <a:gd name="T7" fmla="*/ 1 h 1014"/>
                    <a:gd name="T8" fmla="*/ 0 w 868"/>
                    <a:gd name="T9" fmla="*/ 1 h 1014"/>
                    <a:gd name="T10" fmla="*/ 0 w 868"/>
                    <a:gd name="T11" fmla="*/ 1 h 1014"/>
                    <a:gd name="T12" fmla="*/ 0 w 868"/>
                    <a:gd name="T13" fmla="*/ 1 h 1014"/>
                    <a:gd name="T14" fmla="*/ 0 w 868"/>
                    <a:gd name="T15" fmla="*/ 1 h 1014"/>
                    <a:gd name="T16" fmla="*/ 0 w 868"/>
                    <a:gd name="T17" fmla="*/ 1 h 1014"/>
                    <a:gd name="T18" fmla="*/ 0 w 868"/>
                    <a:gd name="T19" fmla="*/ 1 h 1014"/>
                    <a:gd name="T20" fmla="*/ 0 w 868"/>
                    <a:gd name="T21" fmla="*/ 0 h 1014"/>
                    <a:gd name="T22" fmla="*/ 0 w 868"/>
                    <a:gd name="T23" fmla="*/ 1 h 1014"/>
                    <a:gd name="T24" fmla="*/ 0 w 868"/>
                    <a:gd name="T25" fmla="*/ 1 h 1014"/>
                    <a:gd name="T26" fmla="*/ 0 w 868"/>
                    <a:gd name="T27" fmla="*/ 1 h 1014"/>
                    <a:gd name="T28" fmla="*/ 0 w 868"/>
                    <a:gd name="T29" fmla="*/ 1 h 1014"/>
                    <a:gd name="T30" fmla="*/ 0 w 868"/>
                    <a:gd name="T31" fmla="*/ 1 h 1014"/>
                    <a:gd name="T32" fmla="*/ 0 w 868"/>
                    <a:gd name="T33" fmla="*/ 1 h 1014"/>
                    <a:gd name="T34" fmla="*/ 0 w 868"/>
                    <a:gd name="T35" fmla="*/ 1 h 1014"/>
                    <a:gd name="T36" fmla="*/ 0 w 868"/>
                    <a:gd name="T37" fmla="*/ 1 h 1014"/>
                    <a:gd name="T38" fmla="*/ 0 w 868"/>
                    <a:gd name="T39" fmla="*/ 1 h 1014"/>
                    <a:gd name="T40" fmla="*/ 0 w 868"/>
                    <a:gd name="T41" fmla="*/ 1 h 1014"/>
                    <a:gd name="T42" fmla="*/ 0 w 868"/>
                    <a:gd name="T43" fmla="*/ 1 h 1014"/>
                    <a:gd name="T44" fmla="*/ 0 w 868"/>
                    <a:gd name="T45" fmla="*/ 1 h 1014"/>
                    <a:gd name="T46" fmla="*/ 0 w 868"/>
                    <a:gd name="T47" fmla="*/ 1 h 1014"/>
                    <a:gd name="T48" fmla="*/ 0 w 868"/>
                    <a:gd name="T49" fmla="*/ 1 h 1014"/>
                    <a:gd name="T50" fmla="*/ 0 w 868"/>
                    <a:gd name="T51" fmla="*/ 1 h 1014"/>
                    <a:gd name="T52" fmla="*/ 0 w 868"/>
                    <a:gd name="T53" fmla="*/ 1 h 1014"/>
                    <a:gd name="T54" fmla="*/ 0 w 868"/>
                    <a:gd name="T55" fmla="*/ 1 h 1014"/>
                    <a:gd name="T56" fmla="*/ 0 w 868"/>
                    <a:gd name="T57" fmla="*/ 1 h 1014"/>
                    <a:gd name="T58" fmla="*/ 0 w 868"/>
                    <a:gd name="T59" fmla="*/ 1 h 1014"/>
                    <a:gd name="T60" fmla="*/ 0 w 868"/>
                    <a:gd name="T61" fmla="*/ 1 h 1014"/>
                    <a:gd name="T62" fmla="*/ 0 w 868"/>
                    <a:gd name="T63" fmla="*/ 1 h 1014"/>
                    <a:gd name="T64" fmla="*/ 0 w 868"/>
                    <a:gd name="T65" fmla="*/ 1 h 101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868" h="1014">
                      <a:moveTo>
                        <a:pt x="0" y="749"/>
                      </a:moveTo>
                      <a:lnTo>
                        <a:pt x="19" y="697"/>
                      </a:lnTo>
                      <a:lnTo>
                        <a:pt x="0" y="574"/>
                      </a:lnTo>
                      <a:lnTo>
                        <a:pt x="0" y="492"/>
                      </a:lnTo>
                      <a:lnTo>
                        <a:pt x="14" y="359"/>
                      </a:lnTo>
                      <a:lnTo>
                        <a:pt x="48" y="265"/>
                      </a:lnTo>
                      <a:lnTo>
                        <a:pt x="85" y="189"/>
                      </a:lnTo>
                      <a:lnTo>
                        <a:pt x="138" y="113"/>
                      </a:lnTo>
                      <a:lnTo>
                        <a:pt x="223" y="57"/>
                      </a:lnTo>
                      <a:lnTo>
                        <a:pt x="322" y="14"/>
                      </a:lnTo>
                      <a:lnTo>
                        <a:pt x="450" y="0"/>
                      </a:lnTo>
                      <a:lnTo>
                        <a:pt x="603" y="38"/>
                      </a:lnTo>
                      <a:lnTo>
                        <a:pt x="745" y="118"/>
                      </a:lnTo>
                      <a:lnTo>
                        <a:pt x="821" y="194"/>
                      </a:lnTo>
                      <a:lnTo>
                        <a:pt x="868" y="288"/>
                      </a:lnTo>
                      <a:lnTo>
                        <a:pt x="863" y="393"/>
                      </a:lnTo>
                      <a:lnTo>
                        <a:pt x="844" y="492"/>
                      </a:lnTo>
                      <a:lnTo>
                        <a:pt x="788" y="606"/>
                      </a:lnTo>
                      <a:lnTo>
                        <a:pt x="783" y="683"/>
                      </a:lnTo>
                      <a:lnTo>
                        <a:pt x="776" y="716"/>
                      </a:lnTo>
                      <a:lnTo>
                        <a:pt x="769" y="749"/>
                      </a:lnTo>
                      <a:lnTo>
                        <a:pt x="698" y="853"/>
                      </a:lnTo>
                      <a:lnTo>
                        <a:pt x="660" y="896"/>
                      </a:lnTo>
                      <a:lnTo>
                        <a:pt x="627" y="942"/>
                      </a:lnTo>
                      <a:lnTo>
                        <a:pt x="611" y="961"/>
                      </a:lnTo>
                      <a:lnTo>
                        <a:pt x="597" y="972"/>
                      </a:lnTo>
                      <a:lnTo>
                        <a:pt x="582" y="978"/>
                      </a:lnTo>
                      <a:lnTo>
                        <a:pt x="562" y="978"/>
                      </a:lnTo>
                      <a:lnTo>
                        <a:pt x="529" y="969"/>
                      </a:lnTo>
                      <a:lnTo>
                        <a:pt x="508" y="965"/>
                      </a:lnTo>
                      <a:lnTo>
                        <a:pt x="488" y="967"/>
                      </a:lnTo>
                      <a:lnTo>
                        <a:pt x="428" y="1014"/>
                      </a:lnTo>
                      <a:lnTo>
                        <a:pt x="0" y="749"/>
                      </a:lnTo>
                      <a:close/>
                    </a:path>
                  </a:pathLst>
                </a:custGeom>
                <a:solidFill>
                  <a:srgbClr val="FFB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17" name="Oval 77">
                  <a:extLst>
                    <a:ext uri="{FF2B5EF4-FFF2-40B4-BE49-F238E27FC236}">
                      <a16:creationId xmlns:a16="http://schemas.microsoft.com/office/drawing/2014/main" id="{96B0A41B-3057-4857-8EF7-D4E83D2FFD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1" y="3578"/>
                  <a:ext cx="55" cy="65"/>
                </a:xfrm>
                <a:prstGeom prst="ellipse">
                  <a:avLst/>
                </a:prstGeom>
                <a:noFill/>
                <a:ln w="206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5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Þ"/>
                    <a:defRPr sz="2800">
                      <a:solidFill>
                        <a:srgbClr val="3333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"/>
                    <a:defRPr sz="2400">
                      <a:solidFill>
                        <a:srgbClr val="3333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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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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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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50000"/>
                    <a:buFont typeface="Wingdings 2" panose="05020102010507070707" pitchFamily="18" charset="2"/>
                    <a:buChar char="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  <a:spcAft>
                      <a:spcPts val="588"/>
                    </a:spcAft>
                    <a:buSzPct val="80000"/>
                    <a:buNone/>
                  </a:pPr>
                  <a:endParaRPr lang="zh-CN" altLang="en-US" sz="20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3518" name="Freeform 78">
                  <a:extLst>
                    <a:ext uri="{FF2B5EF4-FFF2-40B4-BE49-F238E27FC236}">
                      <a16:creationId xmlns:a16="http://schemas.microsoft.com/office/drawing/2014/main" id="{A66F7A8B-0E3A-4D6E-9928-7A04175A7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3" y="3511"/>
                  <a:ext cx="51" cy="98"/>
                </a:xfrm>
                <a:custGeom>
                  <a:avLst/>
                  <a:gdLst>
                    <a:gd name="T0" fmla="*/ 0 w 103"/>
                    <a:gd name="T1" fmla="*/ 0 h 196"/>
                    <a:gd name="T2" fmla="*/ 0 w 103"/>
                    <a:gd name="T3" fmla="*/ 1 h 196"/>
                    <a:gd name="T4" fmla="*/ 0 w 103"/>
                    <a:gd name="T5" fmla="*/ 1 h 196"/>
                    <a:gd name="T6" fmla="*/ 0 w 103"/>
                    <a:gd name="T7" fmla="*/ 1 h 196"/>
                    <a:gd name="T8" fmla="*/ 0 w 103"/>
                    <a:gd name="T9" fmla="*/ 1 h 196"/>
                    <a:gd name="T10" fmla="*/ 0 w 103"/>
                    <a:gd name="T11" fmla="*/ 1 h 196"/>
                    <a:gd name="T12" fmla="*/ 0 w 103"/>
                    <a:gd name="T13" fmla="*/ 1 h 1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03" h="196">
                      <a:moveTo>
                        <a:pt x="6" y="0"/>
                      </a:moveTo>
                      <a:lnTo>
                        <a:pt x="0" y="30"/>
                      </a:lnTo>
                      <a:lnTo>
                        <a:pt x="0" y="61"/>
                      </a:lnTo>
                      <a:lnTo>
                        <a:pt x="19" y="128"/>
                      </a:lnTo>
                      <a:lnTo>
                        <a:pt x="46" y="186"/>
                      </a:lnTo>
                      <a:lnTo>
                        <a:pt x="79" y="196"/>
                      </a:lnTo>
                      <a:lnTo>
                        <a:pt x="103" y="186"/>
                      </a:lnTo>
                    </a:path>
                  </a:pathLst>
                </a:custGeom>
                <a:noFill/>
                <a:ln w="9525">
                  <a:solidFill>
                    <a:srgbClr val="FF7F3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19" name="Freeform 79">
                  <a:extLst>
                    <a:ext uri="{FF2B5EF4-FFF2-40B4-BE49-F238E27FC236}">
                      <a16:creationId xmlns:a16="http://schemas.microsoft.com/office/drawing/2014/main" id="{D6364E48-E14D-4BB1-9611-52A0D0121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3526"/>
                  <a:ext cx="280" cy="211"/>
                </a:xfrm>
                <a:custGeom>
                  <a:avLst/>
                  <a:gdLst>
                    <a:gd name="T0" fmla="*/ 1 w 558"/>
                    <a:gd name="T1" fmla="*/ 0 h 421"/>
                    <a:gd name="T2" fmla="*/ 1 w 558"/>
                    <a:gd name="T3" fmla="*/ 1 h 421"/>
                    <a:gd name="T4" fmla="*/ 1 w 558"/>
                    <a:gd name="T5" fmla="*/ 1 h 421"/>
                    <a:gd name="T6" fmla="*/ 1 w 558"/>
                    <a:gd name="T7" fmla="*/ 1 h 421"/>
                    <a:gd name="T8" fmla="*/ 1 w 558"/>
                    <a:gd name="T9" fmla="*/ 1 h 421"/>
                    <a:gd name="T10" fmla="*/ 1 w 558"/>
                    <a:gd name="T11" fmla="*/ 1 h 421"/>
                    <a:gd name="T12" fmla="*/ 1 w 558"/>
                    <a:gd name="T13" fmla="*/ 1 h 421"/>
                    <a:gd name="T14" fmla="*/ 1 w 558"/>
                    <a:gd name="T15" fmla="*/ 1 h 421"/>
                    <a:gd name="T16" fmla="*/ 1 w 558"/>
                    <a:gd name="T17" fmla="*/ 1 h 421"/>
                    <a:gd name="T18" fmla="*/ 0 w 558"/>
                    <a:gd name="T19" fmla="*/ 1 h 421"/>
                    <a:gd name="T20" fmla="*/ 1 w 558"/>
                    <a:gd name="T21" fmla="*/ 0 h 42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58" h="421">
                      <a:moveTo>
                        <a:pt x="94" y="0"/>
                      </a:moveTo>
                      <a:lnTo>
                        <a:pt x="342" y="113"/>
                      </a:lnTo>
                      <a:lnTo>
                        <a:pt x="430" y="167"/>
                      </a:lnTo>
                      <a:lnTo>
                        <a:pt x="479" y="205"/>
                      </a:lnTo>
                      <a:lnTo>
                        <a:pt x="511" y="237"/>
                      </a:lnTo>
                      <a:lnTo>
                        <a:pt x="531" y="265"/>
                      </a:lnTo>
                      <a:lnTo>
                        <a:pt x="549" y="295"/>
                      </a:lnTo>
                      <a:lnTo>
                        <a:pt x="558" y="322"/>
                      </a:lnTo>
                      <a:lnTo>
                        <a:pt x="487" y="421"/>
                      </a:lnTo>
                      <a:lnTo>
                        <a:pt x="0" y="66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63520" name="Group 82">
                  <a:extLst>
                    <a:ext uri="{FF2B5EF4-FFF2-40B4-BE49-F238E27FC236}">
                      <a16:creationId xmlns:a16="http://schemas.microsoft.com/office/drawing/2014/main" id="{88589007-5FFA-406A-8413-7CD442BBA45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09" y="3098"/>
                  <a:ext cx="560" cy="469"/>
                  <a:chOff x="3409" y="3098"/>
                  <a:chExt cx="560" cy="469"/>
                </a:xfrm>
              </p:grpSpPr>
              <p:sp>
                <p:nvSpPr>
                  <p:cNvPr id="63521" name="Freeform 80">
                    <a:extLst>
                      <a:ext uri="{FF2B5EF4-FFF2-40B4-BE49-F238E27FC236}">
                        <a16:creationId xmlns:a16="http://schemas.microsoft.com/office/drawing/2014/main" id="{C570B47A-5290-4659-9D8D-57E78B01B3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9" y="3098"/>
                    <a:ext cx="560" cy="469"/>
                  </a:xfrm>
                  <a:custGeom>
                    <a:avLst/>
                    <a:gdLst>
                      <a:gd name="T0" fmla="*/ 1 w 1118"/>
                      <a:gd name="T1" fmla="*/ 1 h 937"/>
                      <a:gd name="T2" fmla="*/ 1 w 1118"/>
                      <a:gd name="T3" fmla="*/ 0 h 937"/>
                      <a:gd name="T4" fmla="*/ 1 w 1118"/>
                      <a:gd name="T5" fmla="*/ 1 h 937"/>
                      <a:gd name="T6" fmla="*/ 1 w 1118"/>
                      <a:gd name="T7" fmla="*/ 1 h 937"/>
                      <a:gd name="T8" fmla="*/ 1 w 1118"/>
                      <a:gd name="T9" fmla="*/ 1 h 937"/>
                      <a:gd name="T10" fmla="*/ 1 w 1118"/>
                      <a:gd name="T11" fmla="*/ 1 h 937"/>
                      <a:gd name="T12" fmla="*/ 1 w 1118"/>
                      <a:gd name="T13" fmla="*/ 1 h 937"/>
                      <a:gd name="T14" fmla="*/ 1 w 1118"/>
                      <a:gd name="T15" fmla="*/ 1 h 937"/>
                      <a:gd name="T16" fmla="*/ 1 w 1118"/>
                      <a:gd name="T17" fmla="*/ 1 h 937"/>
                      <a:gd name="T18" fmla="*/ 1 w 1118"/>
                      <a:gd name="T19" fmla="*/ 1 h 937"/>
                      <a:gd name="T20" fmla="*/ 1 w 1118"/>
                      <a:gd name="T21" fmla="*/ 1 h 937"/>
                      <a:gd name="T22" fmla="*/ 1 w 1118"/>
                      <a:gd name="T23" fmla="*/ 1 h 937"/>
                      <a:gd name="T24" fmla="*/ 1 w 1118"/>
                      <a:gd name="T25" fmla="*/ 1 h 937"/>
                      <a:gd name="T26" fmla="*/ 1 w 1118"/>
                      <a:gd name="T27" fmla="*/ 1 h 937"/>
                      <a:gd name="T28" fmla="*/ 1 w 1118"/>
                      <a:gd name="T29" fmla="*/ 1 h 937"/>
                      <a:gd name="T30" fmla="*/ 1 w 1118"/>
                      <a:gd name="T31" fmla="*/ 1 h 937"/>
                      <a:gd name="T32" fmla="*/ 1 w 1118"/>
                      <a:gd name="T33" fmla="*/ 1 h 937"/>
                      <a:gd name="T34" fmla="*/ 1 w 1118"/>
                      <a:gd name="T35" fmla="*/ 1 h 937"/>
                      <a:gd name="T36" fmla="*/ 1 w 1118"/>
                      <a:gd name="T37" fmla="*/ 1 h 937"/>
                      <a:gd name="T38" fmla="*/ 1 w 1118"/>
                      <a:gd name="T39" fmla="*/ 1 h 937"/>
                      <a:gd name="T40" fmla="*/ 1 w 1118"/>
                      <a:gd name="T41" fmla="*/ 1 h 937"/>
                      <a:gd name="T42" fmla="*/ 1 w 1118"/>
                      <a:gd name="T43" fmla="*/ 1 h 937"/>
                      <a:gd name="T44" fmla="*/ 1 w 1118"/>
                      <a:gd name="T45" fmla="*/ 1 h 937"/>
                      <a:gd name="T46" fmla="*/ 1 w 1118"/>
                      <a:gd name="T47" fmla="*/ 1 h 937"/>
                      <a:gd name="T48" fmla="*/ 1 w 1118"/>
                      <a:gd name="T49" fmla="*/ 1 h 937"/>
                      <a:gd name="T50" fmla="*/ 1 w 1118"/>
                      <a:gd name="T51" fmla="*/ 1 h 937"/>
                      <a:gd name="T52" fmla="*/ 1 w 1118"/>
                      <a:gd name="T53" fmla="*/ 1 h 937"/>
                      <a:gd name="T54" fmla="*/ 1 w 1118"/>
                      <a:gd name="T55" fmla="*/ 1 h 937"/>
                      <a:gd name="T56" fmla="*/ 1 w 1118"/>
                      <a:gd name="T57" fmla="*/ 1 h 937"/>
                      <a:gd name="T58" fmla="*/ 1 w 1118"/>
                      <a:gd name="T59" fmla="*/ 1 h 937"/>
                      <a:gd name="T60" fmla="*/ 1 w 1118"/>
                      <a:gd name="T61" fmla="*/ 1 h 937"/>
                      <a:gd name="T62" fmla="*/ 1 w 1118"/>
                      <a:gd name="T63" fmla="*/ 1 h 937"/>
                      <a:gd name="T64" fmla="*/ 1 w 1118"/>
                      <a:gd name="T65" fmla="*/ 1 h 937"/>
                      <a:gd name="T66" fmla="*/ 1 w 1118"/>
                      <a:gd name="T67" fmla="*/ 1 h 937"/>
                      <a:gd name="T68" fmla="*/ 1 w 1118"/>
                      <a:gd name="T69" fmla="*/ 1 h 937"/>
                      <a:gd name="T70" fmla="*/ 1 w 1118"/>
                      <a:gd name="T71" fmla="*/ 1 h 937"/>
                      <a:gd name="T72" fmla="*/ 0 w 1118"/>
                      <a:gd name="T73" fmla="*/ 1 h 937"/>
                      <a:gd name="T74" fmla="*/ 1 w 1118"/>
                      <a:gd name="T75" fmla="*/ 1 h 937"/>
                      <a:gd name="T76" fmla="*/ 1 w 1118"/>
                      <a:gd name="T77" fmla="*/ 1 h 937"/>
                      <a:gd name="T78" fmla="*/ 1 w 1118"/>
                      <a:gd name="T79" fmla="*/ 1 h 937"/>
                      <a:gd name="T80" fmla="*/ 1 w 1118"/>
                      <a:gd name="T81" fmla="*/ 1 h 937"/>
                      <a:gd name="T82" fmla="*/ 1 w 1118"/>
                      <a:gd name="T83" fmla="*/ 1 h 937"/>
                      <a:gd name="T84" fmla="*/ 1 w 1118"/>
                      <a:gd name="T85" fmla="*/ 1 h 937"/>
                      <a:gd name="T86" fmla="*/ 1 w 1118"/>
                      <a:gd name="T87" fmla="*/ 1 h 937"/>
                      <a:gd name="T88" fmla="*/ 1 w 1118"/>
                      <a:gd name="T89" fmla="*/ 1 h 937"/>
                      <a:gd name="T90" fmla="*/ 1 w 1118"/>
                      <a:gd name="T91" fmla="*/ 1 h 937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0" t="0" r="r" b="b"/>
                    <a:pathLst>
                      <a:path w="1118" h="937">
                        <a:moveTo>
                          <a:pt x="522" y="30"/>
                        </a:moveTo>
                        <a:lnTo>
                          <a:pt x="569" y="0"/>
                        </a:lnTo>
                        <a:lnTo>
                          <a:pt x="666" y="46"/>
                        </a:lnTo>
                        <a:lnTo>
                          <a:pt x="796" y="115"/>
                        </a:lnTo>
                        <a:lnTo>
                          <a:pt x="1058" y="410"/>
                        </a:lnTo>
                        <a:lnTo>
                          <a:pt x="1099" y="459"/>
                        </a:lnTo>
                        <a:lnTo>
                          <a:pt x="1112" y="508"/>
                        </a:lnTo>
                        <a:lnTo>
                          <a:pt x="1118" y="559"/>
                        </a:lnTo>
                        <a:lnTo>
                          <a:pt x="1114" y="601"/>
                        </a:lnTo>
                        <a:lnTo>
                          <a:pt x="1103" y="641"/>
                        </a:lnTo>
                        <a:lnTo>
                          <a:pt x="1084" y="677"/>
                        </a:lnTo>
                        <a:lnTo>
                          <a:pt x="1057" y="704"/>
                        </a:lnTo>
                        <a:lnTo>
                          <a:pt x="924" y="783"/>
                        </a:lnTo>
                        <a:lnTo>
                          <a:pt x="890" y="797"/>
                        </a:lnTo>
                        <a:lnTo>
                          <a:pt x="856" y="798"/>
                        </a:lnTo>
                        <a:lnTo>
                          <a:pt x="800" y="836"/>
                        </a:lnTo>
                        <a:lnTo>
                          <a:pt x="713" y="839"/>
                        </a:lnTo>
                        <a:lnTo>
                          <a:pt x="684" y="847"/>
                        </a:lnTo>
                        <a:lnTo>
                          <a:pt x="669" y="814"/>
                        </a:lnTo>
                        <a:lnTo>
                          <a:pt x="639" y="809"/>
                        </a:lnTo>
                        <a:lnTo>
                          <a:pt x="610" y="816"/>
                        </a:lnTo>
                        <a:lnTo>
                          <a:pt x="596" y="836"/>
                        </a:lnTo>
                        <a:lnTo>
                          <a:pt x="588" y="857"/>
                        </a:lnTo>
                        <a:lnTo>
                          <a:pt x="591" y="871"/>
                        </a:lnTo>
                        <a:lnTo>
                          <a:pt x="549" y="884"/>
                        </a:lnTo>
                        <a:lnTo>
                          <a:pt x="498" y="910"/>
                        </a:lnTo>
                        <a:lnTo>
                          <a:pt x="432" y="914"/>
                        </a:lnTo>
                        <a:lnTo>
                          <a:pt x="358" y="928"/>
                        </a:lnTo>
                        <a:lnTo>
                          <a:pt x="273" y="937"/>
                        </a:lnTo>
                        <a:lnTo>
                          <a:pt x="159" y="910"/>
                        </a:lnTo>
                        <a:lnTo>
                          <a:pt x="69" y="871"/>
                        </a:lnTo>
                        <a:lnTo>
                          <a:pt x="55" y="839"/>
                        </a:lnTo>
                        <a:lnTo>
                          <a:pt x="39" y="811"/>
                        </a:lnTo>
                        <a:lnTo>
                          <a:pt x="30" y="754"/>
                        </a:lnTo>
                        <a:lnTo>
                          <a:pt x="9" y="653"/>
                        </a:lnTo>
                        <a:lnTo>
                          <a:pt x="4" y="603"/>
                        </a:lnTo>
                        <a:lnTo>
                          <a:pt x="0" y="555"/>
                        </a:lnTo>
                        <a:lnTo>
                          <a:pt x="6" y="514"/>
                        </a:lnTo>
                        <a:lnTo>
                          <a:pt x="30" y="464"/>
                        </a:lnTo>
                        <a:lnTo>
                          <a:pt x="55" y="402"/>
                        </a:lnTo>
                        <a:lnTo>
                          <a:pt x="104" y="319"/>
                        </a:lnTo>
                        <a:lnTo>
                          <a:pt x="197" y="197"/>
                        </a:lnTo>
                        <a:lnTo>
                          <a:pt x="276" y="129"/>
                        </a:lnTo>
                        <a:lnTo>
                          <a:pt x="393" y="62"/>
                        </a:lnTo>
                        <a:lnTo>
                          <a:pt x="467" y="46"/>
                        </a:lnTo>
                        <a:lnTo>
                          <a:pt x="522" y="30"/>
                        </a:lnTo>
                        <a:close/>
                      </a:path>
                    </a:pathLst>
                  </a:custGeom>
                  <a:solidFill>
                    <a:srgbClr val="9F7F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3522" name="Freeform 81">
                    <a:extLst>
                      <a:ext uri="{FF2B5EF4-FFF2-40B4-BE49-F238E27FC236}">
                        <a16:creationId xmlns:a16="http://schemas.microsoft.com/office/drawing/2014/main" id="{C275BA4D-9552-4E7F-850F-B051B60F44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40" y="3467"/>
                    <a:ext cx="81" cy="85"/>
                  </a:xfrm>
                  <a:custGeom>
                    <a:avLst/>
                    <a:gdLst>
                      <a:gd name="T0" fmla="*/ 0 w 163"/>
                      <a:gd name="T1" fmla="*/ 0 h 171"/>
                      <a:gd name="T2" fmla="*/ 0 w 163"/>
                      <a:gd name="T3" fmla="*/ 0 h 171"/>
                      <a:gd name="T4" fmla="*/ 0 w 163"/>
                      <a:gd name="T5" fmla="*/ 0 h 171"/>
                      <a:gd name="T6" fmla="*/ 0 w 163"/>
                      <a:gd name="T7" fmla="*/ 0 h 171"/>
                      <a:gd name="T8" fmla="*/ 0 w 163"/>
                      <a:gd name="T9" fmla="*/ 0 h 171"/>
                      <a:gd name="T10" fmla="*/ 0 w 163"/>
                      <a:gd name="T11" fmla="*/ 0 h 171"/>
                      <a:gd name="T12" fmla="*/ 0 w 163"/>
                      <a:gd name="T13" fmla="*/ 0 h 171"/>
                      <a:gd name="T14" fmla="*/ 0 w 163"/>
                      <a:gd name="T15" fmla="*/ 0 h 171"/>
                      <a:gd name="T16" fmla="*/ 0 w 163"/>
                      <a:gd name="T17" fmla="*/ 0 h 171"/>
                      <a:gd name="T18" fmla="*/ 0 w 163"/>
                      <a:gd name="T19" fmla="*/ 0 h 171"/>
                      <a:gd name="T20" fmla="*/ 0 w 163"/>
                      <a:gd name="T21" fmla="*/ 0 h 171"/>
                      <a:gd name="T22" fmla="*/ 0 w 163"/>
                      <a:gd name="T23" fmla="*/ 0 h 171"/>
                      <a:gd name="T24" fmla="*/ 0 w 163"/>
                      <a:gd name="T25" fmla="*/ 0 h 171"/>
                      <a:gd name="T26" fmla="*/ 0 w 163"/>
                      <a:gd name="T27" fmla="*/ 0 h 171"/>
                      <a:gd name="T28" fmla="*/ 0 w 163"/>
                      <a:gd name="T29" fmla="*/ 0 h 171"/>
                      <a:gd name="T30" fmla="*/ 0 w 163"/>
                      <a:gd name="T31" fmla="*/ 0 h 171"/>
                      <a:gd name="T32" fmla="*/ 0 w 163"/>
                      <a:gd name="T33" fmla="*/ 0 h 171"/>
                      <a:gd name="T34" fmla="*/ 0 w 163"/>
                      <a:gd name="T35" fmla="*/ 0 h 171"/>
                      <a:gd name="T36" fmla="*/ 0 w 163"/>
                      <a:gd name="T37" fmla="*/ 0 h 171"/>
                      <a:gd name="T38" fmla="*/ 0 w 163"/>
                      <a:gd name="T39" fmla="*/ 0 h 171"/>
                      <a:gd name="T40" fmla="*/ 0 w 163"/>
                      <a:gd name="T41" fmla="*/ 0 h 171"/>
                      <a:gd name="T42" fmla="*/ 0 w 163"/>
                      <a:gd name="T43" fmla="*/ 0 h 171"/>
                      <a:gd name="T44" fmla="*/ 0 w 163"/>
                      <a:gd name="T45" fmla="*/ 0 h 171"/>
                      <a:gd name="T46" fmla="*/ 0 w 163"/>
                      <a:gd name="T47" fmla="*/ 0 h 171"/>
                      <a:gd name="T48" fmla="*/ 0 w 163"/>
                      <a:gd name="T49" fmla="*/ 0 h 171"/>
                      <a:gd name="T50" fmla="*/ 0 w 163"/>
                      <a:gd name="T51" fmla="*/ 0 h 171"/>
                      <a:gd name="T52" fmla="*/ 0 w 163"/>
                      <a:gd name="T53" fmla="*/ 0 h 171"/>
                      <a:gd name="T54" fmla="*/ 0 w 163"/>
                      <a:gd name="T55" fmla="*/ 0 h 171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163" h="171">
                        <a:moveTo>
                          <a:pt x="30" y="21"/>
                        </a:moveTo>
                        <a:lnTo>
                          <a:pt x="128" y="21"/>
                        </a:lnTo>
                        <a:lnTo>
                          <a:pt x="117" y="2"/>
                        </a:lnTo>
                        <a:lnTo>
                          <a:pt x="136" y="0"/>
                        </a:lnTo>
                        <a:lnTo>
                          <a:pt x="163" y="24"/>
                        </a:lnTo>
                        <a:lnTo>
                          <a:pt x="163" y="43"/>
                        </a:lnTo>
                        <a:lnTo>
                          <a:pt x="145" y="45"/>
                        </a:lnTo>
                        <a:lnTo>
                          <a:pt x="141" y="71"/>
                        </a:lnTo>
                        <a:lnTo>
                          <a:pt x="134" y="98"/>
                        </a:lnTo>
                        <a:lnTo>
                          <a:pt x="125" y="122"/>
                        </a:lnTo>
                        <a:lnTo>
                          <a:pt x="117" y="136"/>
                        </a:lnTo>
                        <a:lnTo>
                          <a:pt x="109" y="146"/>
                        </a:lnTo>
                        <a:lnTo>
                          <a:pt x="96" y="155"/>
                        </a:lnTo>
                        <a:lnTo>
                          <a:pt x="82" y="163"/>
                        </a:lnTo>
                        <a:lnTo>
                          <a:pt x="68" y="168"/>
                        </a:lnTo>
                        <a:lnTo>
                          <a:pt x="52" y="169"/>
                        </a:lnTo>
                        <a:lnTo>
                          <a:pt x="41" y="171"/>
                        </a:lnTo>
                        <a:lnTo>
                          <a:pt x="54" y="154"/>
                        </a:lnTo>
                        <a:lnTo>
                          <a:pt x="68" y="150"/>
                        </a:lnTo>
                        <a:lnTo>
                          <a:pt x="85" y="143"/>
                        </a:lnTo>
                        <a:lnTo>
                          <a:pt x="100" y="133"/>
                        </a:lnTo>
                        <a:lnTo>
                          <a:pt x="107" y="122"/>
                        </a:lnTo>
                        <a:lnTo>
                          <a:pt x="114" y="109"/>
                        </a:lnTo>
                        <a:lnTo>
                          <a:pt x="120" y="89"/>
                        </a:lnTo>
                        <a:lnTo>
                          <a:pt x="125" y="67"/>
                        </a:lnTo>
                        <a:lnTo>
                          <a:pt x="128" y="45"/>
                        </a:lnTo>
                        <a:lnTo>
                          <a:pt x="0" y="57"/>
                        </a:lnTo>
                        <a:lnTo>
                          <a:pt x="30" y="21"/>
                        </a:lnTo>
                        <a:close/>
                      </a:path>
                    </a:pathLst>
                  </a:custGeom>
                  <a:solidFill>
                    <a:srgbClr val="9F7F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3501" name="Group 88">
                <a:extLst>
                  <a:ext uri="{FF2B5EF4-FFF2-40B4-BE49-F238E27FC236}">
                    <a16:creationId xmlns:a16="http://schemas.microsoft.com/office/drawing/2014/main" id="{2D5F01AA-8D56-4097-A591-D4B94E1854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2" y="3205"/>
                <a:ext cx="545" cy="626"/>
                <a:chOff x="4032" y="3205"/>
                <a:chExt cx="545" cy="626"/>
              </a:xfrm>
            </p:grpSpPr>
            <p:grpSp>
              <p:nvGrpSpPr>
                <p:cNvPr id="63512" name="Group 86">
                  <a:extLst>
                    <a:ext uri="{FF2B5EF4-FFF2-40B4-BE49-F238E27FC236}">
                      <a16:creationId xmlns:a16="http://schemas.microsoft.com/office/drawing/2014/main" id="{D5038A97-4267-4741-A210-869E5434CD2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32" y="3205"/>
                  <a:ext cx="518" cy="626"/>
                  <a:chOff x="4032" y="3205"/>
                  <a:chExt cx="518" cy="626"/>
                </a:xfrm>
              </p:grpSpPr>
              <p:sp>
                <p:nvSpPr>
                  <p:cNvPr id="63514" name="Freeform 84">
                    <a:extLst>
                      <a:ext uri="{FF2B5EF4-FFF2-40B4-BE49-F238E27FC236}">
                        <a16:creationId xmlns:a16="http://schemas.microsoft.com/office/drawing/2014/main" id="{413FAF35-682E-479D-A77A-1348EC6742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3234"/>
                    <a:ext cx="480" cy="597"/>
                  </a:xfrm>
                  <a:custGeom>
                    <a:avLst/>
                    <a:gdLst>
                      <a:gd name="T0" fmla="*/ 0 w 961"/>
                      <a:gd name="T1" fmla="*/ 0 h 1195"/>
                      <a:gd name="T2" fmla="*/ 0 w 961"/>
                      <a:gd name="T3" fmla="*/ 0 h 1195"/>
                      <a:gd name="T4" fmla="*/ 0 w 961"/>
                      <a:gd name="T5" fmla="*/ 0 h 1195"/>
                      <a:gd name="T6" fmla="*/ 0 w 961"/>
                      <a:gd name="T7" fmla="*/ 0 h 1195"/>
                      <a:gd name="T8" fmla="*/ 0 w 961"/>
                      <a:gd name="T9" fmla="*/ 0 h 1195"/>
                      <a:gd name="T10" fmla="*/ 0 w 961"/>
                      <a:gd name="T11" fmla="*/ 0 h 1195"/>
                      <a:gd name="T12" fmla="*/ 0 w 961"/>
                      <a:gd name="T13" fmla="*/ 0 h 1195"/>
                      <a:gd name="T14" fmla="*/ 0 w 961"/>
                      <a:gd name="T15" fmla="*/ 0 h 1195"/>
                      <a:gd name="T16" fmla="*/ 0 w 961"/>
                      <a:gd name="T17" fmla="*/ 0 h 1195"/>
                      <a:gd name="T18" fmla="*/ 0 w 961"/>
                      <a:gd name="T19" fmla="*/ 0 h 1195"/>
                      <a:gd name="T20" fmla="*/ 0 w 961"/>
                      <a:gd name="T21" fmla="*/ 0 h 1195"/>
                      <a:gd name="T22" fmla="*/ 0 w 961"/>
                      <a:gd name="T23" fmla="*/ 0 h 1195"/>
                      <a:gd name="T24" fmla="*/ 0 w 961"/>
                      <a:gd name="T25" fmla="*/ 0 h 1195"/>
                      <a:gd name="T26" fmla="*/ 0 w 961"/>
                      <a:gd name="T27" fmla="*/ 0 h 1195"/>
                      <a:gd name="T28" fmla="*/ 0 w 961"/>
                      <a:gd name="T29" fmla="*/ 0 h 1195"/>
                      <a:gd name="T30" fmla="*/ 0 w 961"/>
                      <a:gd name="T31" fmla="*/ 0 h 1195"/>
                      <a:gd name="T32" fmla="*/ 0 w 961"/>
                      <a:gd name="T33" fmla="*/ 0 h 1195"/>
                      <a:gd name="T34" fmla="*/ 0 w 961"/>
                      <a:gd name="T35" fmla="*/ 0 h 1195"/>
                      <a:gd name="T36" fmla="*/ 0 w 961"/>
                      <a:gd name="T37" fmla="*/ 0 h 1195"/>
                      <a:gd name="T38" fmla="*/ 0 w 961"/>
                      <a:gd name="T39" fmla="*/ 0 h 1195"/>
                      <a:gd name="T40" fmla="*/ 0 w 961"/>
                      <a:gd name="T41" fmla="*/ 0 h 1195"/>
                      <a:gd name="T42" fmla="*/ 0 w 961"/>
                      <a:gd name="T43" fmla="*/ 0 h 1195"/>
                      <a:gd name="T44" fmla="*/ 0 w 961"/>
                      <a:gd name="T45" fmla="*/ 0 h 1195"/>
                      <a:gd name="T46" fmla="*/ 0 w 961"/>
                      <a:gd name="T47" fmla="*/ 0 h 1195"/>
                      <a:gd name="T48" fmla="*/ 0 w 961"/>
                      <a:gd name="T49" fmla="*/ 0 h 1195"/>
                      <a:gd name="T50" fmla="*/ 0 w 961"/>
                      <a:gd name="T51" fmla="*/ 0 h 1195"/>
                      <a:gd name="T52" fmla="*/ 0 w 961"/>
                      <a:gd name="T53" fmla="*/ 0 h 1195"/>
                      <a:gd name="T54" fmla="*/ 0 w 961"/>
                      <a:gd name="T55" fmla="*/ 0 h 1195"/>
                      <a:gd name="T56" fmla="*/ 0 w 961"/>
                      <a:gd name="T57" fmla="*/ 0 h 1195"/>
                      <a:gd name="T58" fmla="*/ 0 w 961"/>
                      <a:gd name="T59" fmla="*/ 0 h 1195"/>
                      <a:gd name="T60" fmla="*/ 0 w 961"/>
                      <a:gd name="T61" fmla="*/ 0 h 1195"/>
                      <a:gd name="T62" fmla="*/ 0 w 961"/>
                      <a:gd name="T63" fmla="*/ 0 h 1195"/>
                      <a:gd name="T64" fmla="*/ 0 w 961"/>
                      <a:gd name="T65" fmla="*/ 0 h 119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961" h="1195">
                        <a:moveTo>
                          <a:pt x="828" y="171"/>
                        </a:moveTo>
                        <a:lnTo>
                          <a:pt x="895" y="341"/>
                        </a:lnTo>
                        <a:lnTo>
                          <a:pt x="899" y="398"/>
                        </a:lnTo>
                        <a:lnTo>
                          <a:pt x="885" y="456"/>
                        </a:lnTo>
                        <a:lnTo>
                          <a:pt x="895" y="542"/>
                        </a:lnTo>
                        <a:lnTo>
                          <a:pt x="961" y="674"/>
                        </a:lnTo>
                        <a:lnTo>
                          <a:pt x="914" y="736"/>
                        </a:lnTo>
                        <a:lnTo>
                          <a:pt x="933" y="769"/>
                        </a:lnTo>
                        <a:lnTo>
                          <a:pt x="918" y="845"/>
                        </a:lnTo>
                        <a:lnTo>
                          <a:pt x="904" y="906"/>
                        </a:lnTo>
                        <a:lnTo>
                          <a:pt x="899" y="949"/>
                        </a:lnTo>
                        <a:lnTo>
                          <a:pt x="904" y="1006"/>
                        </a:lnTo>
                        <a:lnTo>
                          <a:pt x="885" y="1058"/>
                        </a:lnTo>
                        <a:lnTo>
                          <a:pt x="843" y="1077"/>
                        </a:lnTo>
                        <a:lnTo>
                          <a:pt x="776" y="1091"/>
                        </a:lnTo>
                        <a:lnTo>
                          <a:pt x="592" y="1195"/>
                        </a:lnTo>
                        <a:lnTo>
                          <a:pt x="66" y="864"/>
                        </a:lnTo>
                        <a:lnTo>
                          <a:pt x="57" y="736"/>
                        </a:lnTo>
                        <a:lnTo>
                          <a:pt x="24" y="641"/>
                        </a:lnTo>
                        <a:lnTo>
                          <a:pt x="14" y="580"/>
                        </a:lnTo>
                        <a:lnTo>
                          <a:pt x="0" y="494"/>
                        </a:lnTo>
                        <a:lnTo>
                          <a:pt x="14" y="384"/>
                        </a:lnTo>
                        <a:lnTo>
                          <a:pt x="43" y="270"/>
                        </a:lnTo>
                        <a:lnTo>
                          <a:pt x="76" y="190"/>
                        </a:lnTo>
                        <a:lnTo>
                          <a:pt x="133" y="128"/>
                        </a:lnTo>
                        <a:lnTo>
                          <a:pt x="204" y="62"/>
                        </a:lnTo>
                        <a:lnTo>
                          <a:pt x="289" y="24"/>
                        </a:lnTo>
                        <a:lnTo>
                          <a:pt x="393" y="5"/>
                        </a:lnTo>
                        <a:lnTo>
                          <a:pt x="474" y="0"/>
                        </a:lnTo>
                        <a:lnTo>
                          <a:pt x="568" y="5"/>
                        </a:lnTo>
                        <a:lnTo>
                          <a:pt x="677" y="29"/>
                        </a:lnTo>
                        <a:lnTo>
                          <a:pt x="757" y="76"/>
                        </a:lnTo>
                        <a:lnTo>
                          <a:pt x="828" y="171"/>
                        </a:lnTo>
                        <a:close/>
                      </a:path>
                    </a:pathLst>
                  </a:custGeom>
                  <a:solidFill>
                    <a:srgbClr val="BF7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3515" name="Freeform 85">
                    <a:extLst>
                      <a:ext uri="{FF2B5EF4-FFF2-40B4-BE49-F238E27FC236}">
                        <a16:creationId xmlns:a16="http://schemas.microsoft.com/office/drawing/2014/main" id="{B589BCEA-9CF7-4095-B545-B2C60D08AB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3205"/>
                    <a:ext cx="492" cy="505"/>
                  </a:xfrm>
                  <a:custGeom>
                    <a:avLst/>
                    <a:gdLst>
                      <a:gd name="T0" fmla="*/ 0 w 985"/>
                      <a:gd name="T1" fmla="*/ 1 h 1009"/>
                      <a:gd name="T2" fmla="*/ 0 w 985"/>
                      <a:gd name="T3" fmla="*/ 1 h 1009"/>
                      <a:gd name="T4" fmla="*/ 0 w 985"/>
                      <a:gd name="T5" fmla="*/ 1 h 1009"/>
                      <a:gd name="T6" fmla="*/ 0 w 985"/>
                      <a:gd name="T7" fmla="*/ 1 h 1009"/>
                      <a:gd name="T8" fmla="*/ 0 w 985"/>
                      <a:gd name="T9" fmla="*/ 1 h 1009"/>
                      <a:gd name="T10" fmla="*/ 0 w 985"/>
                      <a:gd name="T11" fmla="*/ 1 h 1009"/>
                      <a:gd name="T12" fmla="*/ 0 w 985"/>
                      <a:gd name="T13" fmla="*/ 1 h 1009"/>
                      <a:gd name="T14" fmla="*/ 0 w 985"/>
                      <a:gd name="T15" fmla="*/ 1 h 1009"/>
                      <a:gd name="T16" fmla="*/ 0 w 985"/>
                      <a:gd name="T17" fmla="*/ 1 h 1009"/>
                      <a:gd name="T18" fmla="*/ 0 w 985"/>
                      <a:gd name="T19" fmla="*/ 1 h 1009"/>
                      <a:gd name="T20" fmla="*/ 0 w 985"/>
                      <a:gd name="T21" fmla="*/ 1 h 1009"/>
                      <a:gd name="T22" fmla="*/ 0 w 985"/>
                      <a:gd name="T23" fmla="*/ 1 h 1009"/>
                      <a:gd name="T24" fmla="*/ 0 w 985"/>
                      <a:gd name="T25" fmla="*/ 0 h 1009"/>
                      <a:gd name="T26" fmla="*/ 0 w 985"/>
                      <a:gd name="T27" fmla="*/ 0 h 1009"/>
                      <a:gd name="T28" fmla="*/ 0 w 985"/>
                      <a:gd name="T29" fmla="*/ 1 h 1009"/>
                      <a:gd name="T30" fmla="*/ 0 w 985"/>
                      <a:gd name="T31" fmla="*/ 1 h 1009"/>
                      <a:gd name="T32" fmla="*/ 0 w 985"/>
                      <a:gd name="T33" fmla="*/ 1 h 1009"/>
                      <a:gd name="T34" fmla="*/ 0 w 985"/>
                      <a:gd name="T35" fmla="*/ 1 h 1009"/>
                      <a:gd name="T36" fmla="*/ 0 w 985"/>
                      <a:gd name="T37" fmla="*/ 1 h 1009"/>
                      <a:gd name="T38" fmla="*/ 0 w 985"/>
                      <a:gd name="T39" fmla="*/ 1 h 1009"/>
                      <a:gd name="T40" fmla="*/ 0 w 985"/>
                      <a:gd name="T41" fmla="*/ 1 h 1009"/>
                      <a:gd name="T42" fmla="*/ 0 w 985"/>
                      <a:gd name="T43" fmla="*/ 1 h 1009"/>
                      <a:gd name="T44" fmla="*/ 0 w 985"/>
                      <a:gd name="T45" fmla="*/ 1 h 1009"/>
                      <a:gd name="T46" fmla="*/ 0 w 985"/>
                      <a:gd name="T47" fmla="*/ 1 h 1009"/>
                      <a:gd name="T48" fmla="*/ 0 w 985"/>
                      <a:gd name="T49" fmla="*/ 1 h 1009"/>
                      <a:gd name="T50" fmla="*/ 0 w 985"/>
                      <a:gd name="T51" fmla="*/ 1 h 1009"/>
                      <a:gd name="T52" fmla="*/ 0 w 985"/>
                      <a:gd name="T53" fmla="*/ 1 h 1009"/>
                      <a:gd name="T54" fmla="*/ 0 w 985"/>
                      <a:gd name="T55" fmla="*/ 1 h 1009"/>
                      <a:gd name="T56" fmla="*/ 0 w 985"/>
                      <a:gd name="T57" fmla="*/ 1 h 1009"/>
                      <a:gd name="T58" fmla="*/ 0 w 985"/>
                      <a:gd name="T59" fmla="*/ 1 h 1009"/>
                      <a:gd name="T60" fmla="*/ 0 w 985"/>
                      <a:gd name="T61" fmla="*/ 1 h 1009"/>
                      <a:gd name="T62" fmla="*/ 0 w 985"/>
                      <a:gd name="T63" fmla="*/ 1 h 1009"/>
                      <a:gd name="T64" fmla="*/ 0 w 985"/>
                      <a:gd name="T65" fmla="*/ 1 h 1009"/>
                      <a:gd name="T66" fmla="*/ 0 w 985"/>
                      <a:gd name="T67" fmla="*/ 1 h 1009"/>
                      <a:gd name="T68" fmla="*/ 0 w 985"/>
                      <a:gd name="T69" fmla="*/ 1 h 1009"/>
                      <a:gd name="T70" fmla="*/ 0 w 985"/>
                      <a:gd name="T71" fmla="*/ 1 h 1009"/>
                      <a:gd name="T72" fmla="*/ 0 w 985"/>
                      <a:gd name="T73" fmla="*/ 1 h 1009"/>
                      <a:gd name="T74" fmla="*/ 0 w 985"/>
                      <a:gd name="T75" fmla="*/ 1 h 1009"/>
                      <a:gd name="T76" fmla="*/ 0 w 985"/>
                      <a:gd name="T77" fmla="*/ 1 h 1009"/>
                      <a:gd name="T78" fmla="*/ 0 w 985"/>
                      <a:gd name="T79" fmla="*/ 1 h 1009"/>
                      <a:gd name="T80" fmla="*/ 0 w 985"/>
                      <a:gd name="T81" fmla="*/ 1 h 1009"/>
                      <a:gd name="T82" fmla="*/ 0 w 985"/>
                      <a:gd name="T83" fmla="*/ 1 h 1009"/>
                      <a:gd name="T84" fmla="*/ 0 w 985"/>
                      <a:gd name="T85" fmla="*/ 1 h 1009"/>
                      <a:gd name="T86" fmla="*/ 0 w 985"/>
                      <a:gd name="T87" fmla="*/ 1 h 1009"/>
                      <a:gd name="T88" fmla="*/ 0 w 985"/>
                      <a:gd name="T89" fmla="*/ 1 h 1009"/>
                      <a:gd name="T90" fmla="*/ 0 w 985"/>
                      <a:gd name="T91" fmla="*/ 1 h 1009"/>
                      <a:gd name="T92" fmla="*/ 0 w 985"/>
                      <a:gd name="T93" fmla="*/ 1 h 1009"/>
                      <a:gd name="T94" fmla="*/ 0 w 985"/>
                      <a:gd name="T95" fmla="*/ 1 h 1009"/>
                      <a:gd name="T96" fmla="*/ 0 w 985"/>
                      <a:gd name="T97" fmla="*/ 1 h 1009"/>
                      <a:gd name="T98" fmla="*/ 0 w 985"/>
                      <a:gd name="T99" fmla="*/ 1 h 1009"/>
                      <a:gd name="T100" fmla="*/ 0 w 985"/>
                      <a:gd name="T101" fmla="*/ 1 h 1009"/>
                      <a:gd name="T102" fmla="*/ 0 w 985"/>
                      <a:gd name="T103" fmla="*/ 1 h 1009"/>
                      <a:gd name="T104" fmla="*/ 0 w 985"/>
                      <a:gd name="T105" fmla="*/ 1 h 100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0" t="0" r="r" b="b"/>
                    <a:pathLst>
                      <a:path w="985" h="1009">
                        <a:moveTo>
                          <a:pt x="81" y="891"/>
                        </a:moveTo>
                        <a:lnTo>
                          <a:pt x="62" y="768"/>
                        </a:lnTo>
                        <a:lnTo>
                          <a:pt x="43" y="716"/>
                        </a:lnTo>
                        <a:lnTo>
                          <a:pt x="10" y="636"/>
                        </a:lnTo>
                        <a:lnTo>
                          <a:pt x="0" y="569"/>
                        </a:lnTo>
                        <a:lnTo>
                          <a:pt x="0" y="487"/>
                        </a:lnTo>
                        <a:lnTo>
                          <a:pt x="15" y="383"/>
                        </a:lnTo>
                        <a:lnTo>
                          <a:pt x="53" y="279"/>
                        </a:lnTo>
                        <a:lnTo>
                          <a:pt x="100" y="184"/>
                        </a:lnTo>
                        <a:lnTo>
                          <a:pt x="161" y="109"/>
                        </a:lnTo>
                        <a:lnTo>
                          <a:pt x="218" y="61"/>
                        </a:lnTo>
                        <a:lnTo>
                          <a:pt x="294" y="19"/>
                        </a:lnTo>
                        <a:lnTo>
                          <a:pt x="374" y="0"/>
                        </a:lnTo>
                        <a:lnTo>
                          <a:pt x="497" y="0"/>
                        </a:lnTo>
                        <a:lnTo>
                          <a:pt x="630" y="19"/>
                        </a:lnTo>
                        <a:lnTo>
                          <a:pt x="729" y="19"/>
                        </a:lnTo>
                        <a:lnTo>
                          <a:pt x="819" y="28"/>
                        </a:lnTo>
                        <a:lnTo>
                          <a:pt x="857" y="38"/>
                        </a:lnTo>
                        <a:lnTo>
                          <a:pt x="895" y="66"/>
                        </a:lnTo>
                        <a:lnTo>
                          <a:pt x="928" y="127"/>
                        </a:lnTo>
                        <a:lnTo>
                          <a:pt x="952" y="170"/>
                        </a:lnTo>
                        <a:lnTo>
                          <a:pt x="985" y="217"/>
                        </a:lnTo>
                        <a:lnTo>
                          <a:pt x="961" y="288"/>
                        </a:lnTo>
                        <a:lnTo>
                          <a:pt x="933" y="355"/>
                        </a:lnTo>
                        <a:lnTo>
                          <a:pt x="933" y="388"/>
                        </a:lnTo>
                        <a:lnTo>
                          <a:pt x="919" y="430"/>
                        </a:lnTo>
                        <a:lnTo>
                          <a:pt x="914" y="482"/>
                        </a:lnTo>
                        <a:lnTo>
                          <a:pt x="886" y="506"/>
                        </a:lnTo>
                        <a:lnTo>
                          <a:pt x="867" y="664"/>
                        </a:lnTo>
                        <a:lnTo>
                          <a:pt x="838" y="692"/>
                        </a:lnTo>
                        <a:lnTo>
                          <a:pt x="810" y="688"/>
                        </a:lnTo>
                        <a:lnTo>
                          <a:pt x="791" y="650"/>
                        </a:lnTo>
                        <a:lnTo>
                          <a:pt x="762" y="607"/>
                        </a:lnTo>
                        <a:lnTo>
                          <a:pt x="725" y="607"/>
                        </a:lnTo>
                        <a:lnTo>
                          <a:pt x="706" y="664"/>
                        </a:lnTo>
                        <a:lnTo>
                          <a:pt x="696" y="744"/>
                        </a:lnTo>
                        <a:lnTo>
                          <a:pt x="706" y="811"/>
                        </a:lnTo>
                        <a:lnTo>
                          <a:pt x="720" y="849"/>
                        </a:lnTo>
                        <a:lnTo>
                          <a:pt x="748" y="877"/>
                        </a:lnTo>
                        <a:lnTo>
                          <a:pt x="800" y="910"/>
                        </a:lnTo>
                        <a:lnTo>
                          <a:pt x="725" y="896"/>
                        </a:lnTo>
                        <a:lnTo>
                          <a:pt x="687" y="896"/>
                        </a:lnTo>
                        <a:lnTo>
                          <a:pt x="677" y="910"/>
                        </a:lnTo>
                        <a:lnTo>
                          <a:pt x="621" y="972"/>
                        </a:lnTo>
                        <a:lnTo>
                          <a:pt x="583" y="981"/>
                        </a:lnTo>
                        <a:lnTo>
                          <a:pt x="535" y="1000"/>
                        </a:lnTo>
                        <a:lnTo>
                          <a:pt x="497" y="1009"/>
                        </a:lnTo>
                        <a:lnTo>
                          <a:pt x="346" y="991"/>
                        </a:lnTo>
                        <a:lnTo>
                          <a:pt x="280" y="986"/>
                        </a:lnTo>
                        <a:lnTo>
                          <a:pt x="270" y="967"/>
                        </a:lnTo>
                        <a:lnTo>
                          <a:pt x="190" y="938"/>
                        </a:lnTo>
                        <a:lnTo>
                          <a:pt x="133" y="929"/>
                        </a:lnTo>
                        <a:lnTo>
                          <a:pt x="81" y="891"/>
                        </a:lnTo>
                        <a:close/>
                      </a:path>
                    </a:pathLst>
                  </a:custGeom>
                  <a:solidFill>
                    <a:srgbClr val="5F5F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3513" name="Freeform 87">
                  <a:extLst>
                    <a:ext uri="{FF2B5EF4-FFF2-40B4-BE49-F238E27FC236}">
                      <a16:creationId xmlns:a16="http://schemas.microsoft.com/office/drawing/2014/main" id="{7AD1FFEB-AE32-4EC7-8BF4-02A8B8A564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50" y="3417"/>
                  <a:ext cx="127" cy="151"/>
                </a:xfrm>
                <a:custGeom>
                  <a:avLst/>
                  <a:gdLst>
                    <a:gd name="T0" fmla="*/ 1 w 254"/>
                    <a:gd name="T1" fmla="*/ 1 h 302"/>
                    <a:gd name="T2" fmla="*/ 1 w 254"/>
                    <a:gd name="T3" fmla="*/ 1 h 302"/>
                    <a:gd name="T4" fmla="*/ 1 w 254"/>
                    <a:gd name="T5" fmla="*/ 1 h 302"/>
                    <a:gd name="T6" fmla="*/ 1 w 254"/>
                    <a:gd name="T7" fmla="*/ 0 h 302"/>
                    <a:gd name="T8" fmla="*/ 1 w 254"/>
                    <a:gd name="T9" fmla="*/ 1 h 302"/>
                    <a:gd name="T10" fmla="*/ 1 w 254"/>
                    <a:gd name="T11" fmla="*/ 1 h 302"/>
                    <a:gd name="T12" fmla="*/ 1 w 254"/>
                    <a:gd name="T13" fmla="*/ 1 h 302"/>
                    <a:gd name="T14" fmla="*/ 1 w 254"/>
                    <a:gd name="T15" fmla="*/ 1 h 302"/>
                    <a:gd name="T16" fmla="*/ 1 w 254"/>
                    <a:gd name="T17" fmla="*/ 1 h 302"/>
                    <a:gd name="T18" fmla="*/ 1 w 254"/>
                    <a:gd name="T19" fmla="*/ 1 h 302"/>
                    <a:gd name="T20" fmla="*/ 1 w 254"/>
                    <a:gd name="T21" fmla="*/ 1 h 302"/>
                    <a:gd name="T22" fmla="*/ 1 w 254"/>
                    <a:gd name="T23" fmla="*/ 1 h 302"/>
                    <a:gd name="T24" fmla="*/ 1 w 254"/>
                    <a:gd name="T25" fmla="*/ 1 h 302"/>
                    <a:gd name="T26" fmla="*/ 1 w 254"/>
                    <a:gd name="T27" fmla="*/ 1 h 302"/>
                    <a:gd name="T28" fmla="*/ 1 w 254"/>
                    <a:gd name="T29" fmla="*/ 1 h 302"/>
                    <a:gd name="T30" fmla="*/ 1 w 254"/>
                    <a:gd name="T31" fmla="*/ 1 h 302"/>
                    <a:gd name="T32" fmla="*/ 1 w 254"/>
                    <a:gd name="T33" fmla="*/ 1 h 302"/>
                    <a:gd name="T34" fmla="*/ 1 w 254"/>
                    <a:gd name="T35" fmla="*/ 1 h 302"/>
                    <a:gd name="T36" fmla="*/ 1 w 254"/>
                    <a:gd name="T37" fmla="*/ 1 h 302"/>
                    <a:gd name="T38" fmla="*/ 1 w 254"/>
                    <a:gd name="T39" fmla="*/ 1 h 302"/>
                    <a:gd name="T40" fmla="*/ 1 w 254"/>
                    <a:gd name="T41" fmla="*/ 1 h 302"/>
                    <a:gd name="T42" fmla="*/ 0 w 254"/>
                    <a:gd name="T43" fmla="*/ 1 h 302"/>
                    <a:gd name="T44" fmla="*/ 1 w 254"/>
                    <a:gd name="T45" fmla="*/ 1 h 30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254" h="302">
                      <a:moveTo>
                        <a:pt x="26" y="94"/>
                      </a:moveTo>
                      <a:lnTo>
                        <a:pt x="184" y="23"/>
                      </a:lnTo>
                      <a:lnTo>
                        <a:pt x="131" y="23"/>
                      </a:lnTo>
                      <a:lnTo>
                        <a:pt x="135" y="0"/>
                      </a:lnTo>
                      <a:lnTo>
                        <a:pt x="249" y="3"/>
                      </a:lnTo>
                      <a:lnTo>
                        <a:pt x="254" y="23"/>
                      </a:lnTo>
                      <a:lnTo>
                        <a:pt x="232" y="55"/>
                      </a:lnTo>
                      <a:lnTo>
                        <a:pt x="236" y="110"/>
                      </a:lnTo>
                      <a:lnTo>
                        <a:pt x="236" y="170"/>
                      </a:lnTo>
                      <a:lnTo>
                        <a:pt x="235" y="209"/>
                      </a:lnTo>
                      <a:lnTo>
                        <a:pt x="222" y="247"/>
                      </a:lnTo>
                      <a:lnTo>
                        <a:pt x="206" y="269"/>
                      </a:lnTo>
                      <a:lnTo>
                        <a:pt x="187" y="290"/>
                      </a:lnTo>
                      <a:lnTo>
                        <a:pt x="164" y="298"/>
                      </a:lnTo>
                      <a:lnTo>
                        <a:pt x="140" y="302"/>
                      </a:lnTo>
                      <a:lnTo>
                        <a:pt x="140" y="288"/>
                      </a:lnTo>
                      <a:lnTo>
                        <a:pt x="173" y="269"/>
                      </a:lnTo>
                      <a:lnTo>
                        <a:pt x="197" y="241"/>
                      </a:lnTo>
                      <a:lnTo>
                        <a:pt x="216" y="176"/>
                      </a:lnTo>
                      <a:lnTo>
                        <a:pt x="217" y="127"/>
                      </a:lnTo>
                      <a:lnTo>
                        <a:pt x="208" y="80"/>
                      </a:lnTo>
                      <a:lnTo>
                        <a:pt x="0" y="195"/>
                      </a:lnTo>
                      <a:lnTo>
                        <a:pt x="26" y="94"/>
                      </a:lnTo>
                      <a:close/>
                    </a:path>
                  </a:pathLst>
                </a:custGeom>
                <a:solidFill>
                  <a:srgbClr val="9F9F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3502" name="Rectangle 89">
                <a:extLst>
                  <a:ext uri="{FF2B5EF4-FFF2-40B4-BE49-F238E27FC236}">
                    <a16:creationId xmlns:a16="http://schemas.microsoft.com/office/drawing/2014/main" id="{6C90C01B-CF78-4BD4-ACE9-AB85649B58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4" y="3058"/>
                <a:ext cx="22" cy="19"/>
              </a:xfrm>
              <a:prstGeom prst="rect">
                <a:avLst/>
              </a:prstGeom>
              <a:solidFill>
                <a:srgbClr val="FA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Þ"/>
                  <a:defRPr sz="2800">
                    <a:solidFill>
                      <a:srgbClr val="3333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"/>
                  <a:defRPr sz="2400">
                    <a:solidFill>
                      <a:srgbClr val="33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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50000"/>
                  <a:buFont typeface="Wingdings 2" panose="05020102010507070707" pitchFamily="18" charset="2"/>
                  <a:buChar char="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  <a:spcAft>
                    <a:spcPts val="588"/>
                  </a:spcAft>
                  <a:buSzPct val="8000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63503" name="Freeform 90">
                <a:extLst>
                  <a:ext uri="{FF2B5EF4-FFF2-40B4-BE49-F238E27FC236}">
                    <a16:creationId xmlns:a16="http://schemas.microsoft.com/office/drawing/2014/main" id="{3984F4A5-5E6B-45C2-B285-EF76A5C250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0" y="2777"/>
                <a:ext cx="26" cy="71"/>
              </a:xfrm>
              <a:custGeom>
                <a:avLst/>
                <a:gdLst>
                  <a:gd name="T0" fmla="*/ 0 w 52"/>
                  <a:gd name="T1" fmla="*/ 1 h 142"/>
                  <a:gd name="T2" fmla="*/ 1 w 52"/>
                  <a:gd name="T3" fmla="*/ 1 h 142"/>
                  <a:gd name="T4" fmla="*/ 1 w 52"/>
                  <a:gd name="T5" fmla="*/ 1 h 142"/>
                  <a:gd name="T6" fmla="*/ 1 w 52"/>
                  <a:gd name="T7" fmla="*/ 0 h 142"/>
                  <a:gd name="T8" fmla="*/ 1 w 52"/>
                  <a:gd name="T9" fmla="*/ 1 h 142"/>
                  <a:gd name="T10" fmla="*/ 0 w 52"/>
                  <a:gd name="T11" fmla="*/ 1 h 1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2" h="142">
                    <a:moveTo>
                      <a:pt x="0" y="142"/>
                    </a:moveTo>
                    <a:lnTo>
                      <a:pt x="26" y="19"/>
                    </a:lnTo>
                    <a:lnTo>
                      <a:pt x="35" y="9"/>
                    </a:lnTo>
                    <a:lnTo>
                      <a:pt x="52" y="0"/>
                    </a:lnTo>
                    <a:lnTo>
                      <a:pt x="30" y="121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56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04" name="Freeform 91">
                <a:extLst>
                  <a:ext uri="{FF2B5EF4-FFF2-40B4-BE49-F238E27FC236}">
                    <a16:creationId xmlns:a16="http://schemas.microsoft.com/office/drawing/2014/main" id="{B5D39E77-C402-4583-8582-90935D5A3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1" y="3459"/>
                <a:ext cx="21" cy="19"/>
              </a:xfrm>
              <a:custGeom>
                <a:avLst/>
                <a:gdLst>
                  <a:gd name="T0" fmla="*/ 0 w 43"/>
                  <a:gd name="T1" fmla="*/ 1 h 36"/>
                  <a:gd name="T2" fmla="*/ 0 w 43"/>
                  <a:gd name="T3" fmla="*/ 0 h 36"/>
                  <a:gd name="T4" fmla="*/ 0 w 43"/>
                  <a:gd name="T5" fmla="*/ 1 h 36"/>
                  <a:gd name="T6" fmla="*/ 0 w 43"/>
                  <a:gd name="T7" fmla="*/ 1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" h="36">
                    <a:moveTo>
                      <a:pt x="0" y="36"/>
                    </a:moveTo>
                    <a:lnTo>
                      <a:pt x="38" y="0"/>
                    </a:lnTo>
                    <a:lnTo>
                      <a:pt x="43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05" name="Freeform 92">
                <a:extLst>
                  <a:ext uri="{FF2B5EF4-FFF2-40B4-BE49-F238E27FC236}">
                    <a16:creationId xmlns:a16="http://schemas.microsoft.com/office/drawing/2014/main" id="{17DAE727-2996-46ED-97B8-81A83EC3F0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38" y="3205"/>
                <a:ext cx="63" cy="127"/>
              </a:xfrm>
              <a:custGeom>
                <a:avLst/>
                <a:gdLst>
                  <a:gd name="T0" fmla="*/ 0 w 127"/>
                  <a:gd name="T1" fmla="*/ 1 h 254"/>
                  <a:gd name="T2" fmla="*/ 0 w 127"/>
                  <a:gd name="T3" fmla="*/ 1 h 254"/>
                  <a:gd name="T4" fmla="*/ 0 w 127"/>
                  <a:gd name="T5" fmla="*/ 1 h 254"/>
                  <a:gd name="T6" fmla="*/ 0 w 127"/>
                  <a:gd name="T7" fmla="*/ 1 h 254"/>
                  <a:gd name="T8" fmla="*/ 0 w 127"/>
                  <a:gd name="T9" fmla="*/ 1 h 254"/>
                  <a:gd name="T10" fmla="*/ 0 w 127"/>
                  <a:gd name="T11" fmla="*/ 1 h 254"/>
                  <a:gd name="T12" fmla="*/ 0 w 127"/>
                  <a:gd name="T13" fmla="*/ 1 h 254"/>
                  <a:gd name="T14" fmla="*/ 0 w 127"/>
                  <a:gd name="T15" fmla="*/ 1 h 254"/>
                  <a:gd name="T16" fmla="*/ 0 w 127"/>
                  <a:gd name="T17" fmla="*/ 1 h 254"/>
                  <a:gd name="T18" fmla="*/ 0 w 127"/>
                  <a:gd name="T19" fmla="*/ 1 h 254"/>
                  <a:gd name="T20" fmla="*/ 0 w 127"/>
                  <a:gd name="T21" fmla="*/ 1 h 254"/>
                  <a:gd name="T22" fmla="*/ 0 w 127"/>
                  <a:gd name="T23" fmla="*/ 1 h 254"/>
                  <a:gd name="T24" fmla="*/ 0 w 127"/>
                  <a:gd name="T25" fmla="*/ 1 h 254"/>
                  <a:gd name="T26" fmla="*/ 0 w 127"/>
                  <a:gd name="T27" fmla="*/ 1 h 254"/>
                  <a:gd name="T28" fmla="*/ 0 w 127"/>
                  <a:gd name="T29" fmla="*/ 1 h 254"/>
                  <a:gd name="T30" fmla="*/ 0 w 127"/>
                  <a:gd name="T31" fmla="*/ 1 h 254"/>
                  <a:gd name="T32" fmla="*/ 0 w 127"/>
                  <a:gd name="T33" fmla="*/ 1 h 254"/>
                  <a:gd name="T34" fmla="*/ 0 w 127"/>
                  <a:gd name="T35" fmla="*/ 1 h 254"/>
                  <a:gd name="T36" fmla="*/ 0 w 127"/>
                  <a:gd name="T37" fmla="*/ 1 h 254"/>
                  <a:gd name="T38" fmla="*/ 0 w 127"/>
                  <a:gd name="T39" fmla="*/ 1 h 254"/>
                  <a:gd name="T40" fmla="*/ 0 w 127"/>
                  <a:gd name="T41" fmla="*/ 1 h 254"/>
                  <a:gd name="T42" fmla="*/ 0 w 127"/>
                  <a:gd name="T43" fmla="*/ 1 h 254"/>
                  <a:gd name="T44" fmla="*/ 0 w 127"/>
                  <a:gd name="T45" fmla="*/ 1 h 254"/>
                  <a:gd name="T46" fmla="*/ 0 w 127"/>
                  <a:gd name="T47" fmla="*/ 1 h 254"/>
                  <a:gd name="T48" fmla="*/ 0 w 127"/>
                  <a:gd name="T49" fmla="*/ 1 h 254"/>
                  <a:gd name="T50" fmla="*/ 0 w 127"/>
                  <a:gd name="T51" fmla="*/ 1 h 254"/>
                  <a:gd name="T52" fmla="*/ 0 w 127"/>
                  <a:gd name="T53" fmla="*/ 1 h 254"/>
                  <a:gd name="T54" fmla="*/ 0 w 127"/>
                  <a:gd name="T55" fmla="*/ 1 h 254"/>
                  <a:gd name="T56" fmla="*/ 0 w 127"/>
                  <a:gd name="T57" fmla="*/ 0 h 254"/>
                  <a:gd name="T58" fmla="*/ 0 w 127"/>
                  <a:gd name="T59" fmla="*/ 0 h 254"/>
                  <a:gd name="T60" fmla="*/ 0 w 127"/>
                  <a:gd name="T61" fmla="*/ 1 h 254"/>
                  <a:gd name="T62" fmla="*/ 0 w 127"/>
                  <a:gd name="T63" fmla="*/ 1 h 25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7" h="254">
                    <a:moveTo>
                      <a:pt x="38" y="14"/>
                    </a:moveTo>
                    <a:lnTo>
                      <a:pt x="48" y="38"/>
                    </a:lnTo>
                    <a:lnTo>
                      <a:pt x="56" y="67"/>
                    </a:lnTo>
                    <a:lnTo>
                      <a:pt x="59" y="94"/>
                    </a:lnTo>
                    <a:lnTo>
                      <a:pt x="57" y="121"/>
                    </a:lnTo>
                    <a:lnTo>
                      <a:pt x="51" y="159"/>
                    </a:lnTo>
                    <a:lnTo>
                      <a:pt x="38" y="180"/>
                    </a:lnTo>
                    <a:lnTo>
                      <a:pt x="21" y="206"/>
                    </a:lnTo>
                    <a:lnTo>
                      <a:pt x="0" y="227"/>
                    </a:lnTo>
                    <a:lnTo>
                      <a:pt x="13" y="241"/>
                    </a:lnTo>
                    <a:lnTo>
                      <a:pt x="22" y="246"/>
                    </a:lnTo>
                    <a:lnTo>
                      <a:pt x="32" y="246"/>
                    </a:lnTo>
                    <a:lnTo>
                      <a:pt x="41" y="246"/>
                    </a:lnTo>
                    <a:lnTo>
                      <a:pt x="51" y="241"/>
                    </a:lnTo>
                    <a:lnTo>
                      <a:pt x="60" y="239"/>
                    </a:lnTo>
                    <a:lnTo>
                      <a:pt x="74" y="239"/>
                    </a:lnTo>
                    <a:lnTo>
                      <a:pt x="79" y="243"/>
                    </a:lnTo>
                    <a:lnTo>
                      <a:pt x="84" y="249"/>
                    </a:lnTo>
                    <a:lnTo>
                      <a:pt x="97" y="254"/>
                    </a:lnTo>
                    <a:lnTo>
                      <a:pt x="109" y="247"/>
                    </a:lnTo>
                    <a:lnTo>
                      <a:pt x="117" y="227"/>
                    </a:lnTo>
                    <a:lnTo>
                      <a:pt x="123" y="187"/>
                    </a:lnTo>
                    <a:lnTo>
                      <a:pt x="127" y="146"/>
                    </a:lnTo>
                    <a:lnTo>
                      <a:pt x="125" y="101"/>
                    </a:lnTo>
                    <a:lnTo>
                      <a:pt x="120" y="69"/>
                    </a:lnTo>
                    <a:lnTo>
                      <a:pt x="108" y="28"/>
                    </a:lnTo>
                    <a:lnTo>
                      <a:pt x="101" y="14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65" y="0"/>
                    </a:lnTo>
                    <a:lnTo>
                      <a:pt x="49" y="4"/>
                    </a:lnTo>
                    <a:lnTo>
                      <a:pt x="38" y="14"/>
                    </a:lnTo>
                    <a:close/>
                  </a:path>
                </a:pathLst>
              </a:custGeom>
              <a:solidFill>
                <a:srgbClr val="7F5F3F"/>
              </a:solidFill>
              <a:ln w="9525">
                <a:solidFill>
                  <a:srgbClr val="3F1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3506" name="Group 95">
                <a:extLst>
                  <a:ext uri="{FF2B5EF4-FFF2-40B4-BE49-F238E27FC236}">
                    <a16:creationId xmlns:a16="http://schemas.microsoft.com/office/drawing/2014/main" id="{96384355-5229-4595-A62A-E6576F2656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7" y="3137"/>
                <a:ext cx="477" cy="650"/>
                <a:chOff x="4727" y="3137"/>
                <a:chExt cx="477" cy="650"/>
              </a:xfrm>
            </p:grpSpPr>
            <p:sp>
              <p:nvSpPr>
                <p:cNvPr id="63510" name="Freeform 93">
                  <a:extLst>
                    <a:ext uri="{FF2B5EF4-FFF2-40B4-BE49-F238E27FC236}">
                      <a16:creationId xmlns:a16="http://schemas.microsoft.com/office/drawing/2014/main" id="{1CEF703B-B4CE-456E-90F6-392649E97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27" y="3161"/>
                  <a:ext cx="456" cy="626"/>
                </a:xfrm>
                <a:custGeom>
                  <a:avLst/>
                  <a:gdLst>
                    <a:gd name="T0" fmla="*/ 1 w 910"/>
                    <a:gd name="T1" fmla="*/ 1 h 1252"/>
                    <a:gd name="T2" fmla="*/ 1 w 910"/>
                    <a:gd name="T3" fmla="*/ 1 h 1252"/>
                    <a:gd name="T4" fmla="*/ 1 w 910"/>
                    <a:gd name="T5" fmla="*/ 1 h 1252"/>
                    <a:gd name="T6" fmla="*/ 1 w 910"/>
                    <a:gd name="T7" fmla="*/ 1 h 1252"/>
                    <a:gd name="T8" fmla="*/ 0 w 910"/>
                    <a:gd name="T9" fmla="*/ 1 h 1252"/>
                    <a:gd name="T10" fmla="*/ 1 w 910"/>
                    <a:gd name="T11" fmla="*/ 1 h 1252"/>
                    <a:gd name="T12" fmla="*/ 1 w 910"/>
                    <a:gd name="T13" fmla="*/ 1 h 1252"/>
                    <a:gd name="T14" fmla="*/ 1 w 910"/>
                    <a:gd name="T15" fmla="*/ 1 h 1252"/>
                    <a:gd name="T16" fmla="*/ 1 w 910"/>
                    <a:gd name="T17" fmla="*/ 1 h 1252"/>
                    <a:gd name="T18" fmla="*/ 1 w 910"/>
                    <a:gd name="T19" fmla="*/ 1 h 1252"/>
                    <a:gd name="T20" fmla="*/ 1 w 910"/>
                    <a:gd name="T21" fmla="*/ 1 h 1252"/>
                    <a:gd name="T22" fmla="*/ 1 w 910"/>
                    <a:gd name="T23" fmla="*/ 1 h 1252"/>
                    <a:gd name="T24" fmla="*/ 1 w 910"/>
                    <a:gd name="T25" fmla="*/ 1 h 1252"/>
                    <a:gd name="T26" fmla="*/ 1 w 910"/>
                    <a:gd name="T27" fmla="*/ 1 h 1252"/>
                    <a:gd name="T28" fmla="*/ 1 w 910"/>
                    <a:gd name="T29" fmla="*/ 1 h 1252"/>
                    <a:gd name="T30" fmla="*/ 1 w 910"/>
                    <a:gd name="T31" fmla="*/ 1 h 1252"/>
                    <a:gd name="T32" fmla="*/ 1 w 910"/>
                    <a:gd name="T33" fmla="*/ 1 h 1252"/>
                    <a:gd name="T34" fmla="*/ 1 w 910"/>
                    <a:gd name="T35" fmla="*/ 1 h 1252"/>
                    <a:gd name="T36" fmla="*/ 1 w 910"/>
                    <a:gd name="T37" fmla="*/ 1 h 1252"/>
                    <a:gd name="T38" fmla="*/ 1 w 910"/>
                    <a:gd name="T39" fmla="*/ 1 h 1252"/>
                    <a:gd name="T40" fmla="*/ 1 w 910"/>
                    <a:gd name="T41" fmla="*/ 1 h 1252"/>
                    <a:gd name="T42" fmla="*/ 1 w 910"/>
                    <a:gd name="T43" fmla="*/ 1 h 1252"/>
                    <a:gd name="T44" fmla="*/ 1 w 910"/>
                    <a:gd name="T45" fmla="*/ 1 h 1252"/>
                    <a:gd name="T46" fmla="*/ 1 w 910"/>
                    <a:gd name="T47" fmla="*/ 0 h 1252"/>
                    <a:gd name="T48" fmla="*/ 1 w 910"/>
                    <a:gd name="T49" fmla="*/ 1 h 1252"/>
                    <a:gd name="T50" fmla="*/ 1 w 910"/>
                    <a:gd name="T51" fmla="*/ 1 h 1252"/>
                    <a:gd name="T52" fmla="*/ 1 w 910"/>
                    <a:gd name="T53" fmla="*/ 1 h 1252"/>
                    <a:gd name="T54" fmla="*/ 1 w 910"/>
                    <a:gd name="T55" fmla="*/ 1 h 1252"/>
                    <a:gd name="T56" fmla="*/ 1 w 910"/>
                    <a:gd name="T57" fmla="*/ 1 h 1252"/>
                    <a:gd name="T58" fmla="*/ 1 w 910"/>
                    <a:gd name="T59" fmla="*/ 1 h 1252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10" h="1252">
                      <a:moveTo>
                        <a:pt x="90" y="317"/>
                      </a:moveTo>
                      <a:lnTo>
                        <a:pt x="47" y="478"/>
                      </a:lnTo>
                      <a:lnTo>
                        <a:pt x="28" y="573"/>
                      </a:lnTo>
                      <a:lnTo>
                        <a:pt x="5" y="669"/>
                      </a:lnTo>
                      <a:lnTo>
                        <a:pt x="0" y="773"/>
                      </a:lnTo>
                      <a:lnTo>
                        <a:pt x="9" y="849"/>
                      </a:lnTo>
                      <a:lnTo>
                        <a:pt x="24" y="897"/>
                      </a:lnTo>
                      <a:lnTo>
                        <a:pt x="28" y="972"/>
                      </a:lnTo>
                      <a:lnTo>
                        <a:pt x="71" y="1020"/>
                      </a:lnTo>
                      <a:lnTo>
                        <a:pt x="104" y="1091"/>
                      </a:lnTo>
                      <a:lnTo>
                        <a:pt x="180" y="1252"/>
                      </a:lnTo>
                      <a:lnTo>
                        <a:pt x="825" y="1114"/>
                      </a:lnTo>
                      <a:lnTo>
                        <a:pt x="797" y="991"/>
                      </a:lnTo>
                      <a:lnTo>
                        <a:pt x="839" y="892"/>
                      </a:lnTo>
                      <a:lnTo>
                        <a:pt x="877" y="759"/>
                      </a:lnTo>
                      <a:lnTo>
                        <a:pt x="906" y="608"/>
                      </a:lnTo>
                      <a:lnTo>
                        <a:pt x="910" y="469"/>
                      </a:lnTo>
                      <a:lnTo>
                        <a:pt x="891" y="332"/>
                      </a:lnTo>
                      <a:lnTo>
                        <a:pt x="853" y="223"/>
                      </a:lnTo>
                      <a:lnTo>
                        <a:pt x="773" y="114"/>
                      </a:lnTo>
                      <a:lnTo>
                        <a:pt x="693" y="48"/>
                      </a:lnTo>
                      <a:lnTo>
                        <a:pt x="617" y="19"/>
                      </a:lnTo>
                      <a:lnTo>
                        <a:pt x="517" y="5"/>
                      </a:lnTo>
                      <a:lnTo>
                        <a:pt x="399" y="0"/>
                      </a:lnTo>
                      <a:lnTo>
                        <a:pt x="309" y="19"/>
                      </a:lnTo>
                      <a:lnTo>
                        <a:pt x="241" y="62"/>
                      </a:lnTo>
                      <a:lnTo>
                        <a:pt x="170" y="119"/>
                      </a:lnTo>
                      <a:lnTo>
                        <a:pt x="132" y="180"/>
                      </a:lnTo>
                      <a:lnTo>
                        <a:pt x="99" y="256"/>
                      </a:lnTo>
                      <a:lnTo>
                        <a:pt x="90" y="317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511" name="Freeform 94">
                  <a:extLst>
                    <a:ext uri="{FF2B5EF4-FFF2-40B4-BE49-F238E27FC236}">
                      <a16:creationId xmlns:a16="http://schemas.microsoft.com/office/drawing/2014/main" id="{AC34D00D-D34E-4EAF-B416-231B58BB88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27" y="3137"/>
                  <a:ext cx="477" cy="567"/>
                </a:xfrm>
                <a:custGeom>
                  <a:avLst/>
                  <a:gdLst>
                    <a:gd name="T0" fmla="*/ 1 w 953"/>
                    <a:gd name="T1" fmla="*/ 1 h 1133"/>
                    <a:gd name="T2" fmla="*/ 1 w 953"/>
                    <a:gd name="T3" fmla="*/ 1 h 1133"/>
                    <a:gd name="T4" fmla="*/ 1 w 953"/>
                    <a:gd name="T5" fmla="*/ 0 h 1133"/>
                    <a:gd name="T6" fmla="*/ 1 w 953"/>
                    <a:gd name="T7" fmla="*/ 0 h 1133"/>
                    <a:gd name="T8" fmla="*/ 1 w 953"/>
                    <a:gd name="T9" fmla="*/ 1 h 1133"/>
                    <a:gd name="T10" fmla="*/ 1 w 953"/>
                    <a:gd name="T11" fmla="*/ 1 h 1133"/>
                    <a:gd name="T12" fmla="*/ 1 w 953"/>
                    <a:gd name="T13" fmla="*/ 1 h 1133"/>
                    <a:gd name="T14" fmla="*/ 1 w 953"/>
                    <a:gd name="T15" fmla="*/ 1 h 1133"/>
                    <a:gd name="T16" fmla="*/ 1 w 953"/>
                    <a:gd name="T17" fmla="*/ 1 h 1133"/>
                    <a:gd name="T18" fmla="*/ 1 w 953"/>
                    <a:gd name="T19" fmla="*/ 1 h 1133"/>
                    <a:gd name="T20" fmla="*/ 1 w 953"/>
                    <a:gd name="T21" fmla="*/ 1 h 1133"/>
                    <a:gd name="T22" fmla="*/ 1 w 953"/>
                    <a:gd name="T23" fmla="*/ 1 h 1133"/>
                    <a:gd name="T24" fmla="*/ 1 w 953"/>
                    <a:gd name="T25" fmla="*/ 1 h 1133"/>
                    <a:gd name="T26" fmla="*/ 1 w 953"/>
                    <a:gd name="T27" fmla="*/ 1 h 1133"/>
                    <a:gd name="T28" fmla="*/ 1 w 953"/>
                    <a:gd name="T29" fmla="*/ 1 h 1133"/>
                    <a:gd name="T30" fmla="*/ 1 w 953"/>
                    <a:gd name="T31" fmla="*/ 1 h 1133"/>
                    <a:gd name="T32" fmla="*/ 1 w 953"/>
                    <a:gd name="T33" fmla="*/ 1 h 1133"/>
                    <a:gd name="T34" fmla="*/ 1 w 953"/>
                    <a:gd name="T35" fmla="*/ 1 h 1133"/>
                    <a:gd name="T36" fmla="*/ 1 w 953"/>
                    <a:gd name="T37" fmla="*/ 1 h 1133"/>
                    <a:gd name="T38" fmla="*/ 1 w 953"/>
                    <a:gd name="T39" fmla="*/ 1 h 1133"/>
                    <a:gd name="T40" fmla="*/ 1 w 953"/>
                    <a:gd name="T41" fmla="*/ 1 h 1133"/>
                    <a:gd name="T42" fmla="*/ 1 w 953"/>
                    <a:gd name="T43" fmla="*/ 1 h 1133"/>
                    <a:gd name="T44" fmla="*/ 1 w 953"/>
                    <a:gd name="T45" fmla="*/ 1 h 1133"/>
                    <a:gd name="T46" fmla="*/ 1 w 953"/>
                    <a:gd name="T47" fmla="*/ 1 h 1133"/>
                    <a:gd name="T48" fmla="*/ 1 w 953"/>
                    <a:gd name="T49" fmla="*/ 1 h 1133"/>
                    <a:gd name="T50" fmla="*/ 1 w 953"/>
                    <a:gd name="T51" fmla="*/ 1 h 1133"/>
                    <a:gd name="T52" fmla="*/ 1 w 953"/>
                    <a:gd name="T53" fmla="*/ 1 h 1133"/>
                    <a:gd name="T54" fmla="*/ 1 w 953"/>
                    <a:gd name="T55" fmla="*/ 1 h 1133"/>
                    <a:gd name="T56" fmla="*/ 1 w 953"/>
                    <a:gd name="T57" fmla="*/ 1 h 1133"/>
                    <a:gd name="T58" fmla="*/ 1 w 953"/>
                    <a:gd name="T59" fmla="*/ 1 h 1133"/>
                    <a:gd name="T60" fmla="*/ 1 w 953"/>
                    <a:gd name="T61" fmla="*/ 1 h 1133"/>
                    <a:gd name="T62" fmla="*/ 1 w 953"/>
                    <a:gd name="T63" fmla="*/ 1 h 113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953" h="1133">
                      <a:moveTo>
                        <a:pt x="118" y="218"/>
                      </a:moveTo>
                      <a:lnTo>
                        <a:pt x="137" y="147"/>
                      </a:lnTo>
                      <a:lnTo>
                        <a:pt x="175" y="76"/>
                      </a:lnTo>
                      <a:lnTo>
                        <a:pt x="222" y="43"/>
                      </a:lnTo>
                      <a:lnTo>
                        <a:pt x="276" y="19"/>
                      </a:lnTo>
                      <a:lnTo>
                        <a:pt x="371" y="0"/>
                      </a:lnTo>
                      <a:lnTo>
                        <a:pt x="442" y="0"/>
                      </a:lnTo>
                      <a:lnTo>
                        <a:pt x="532" y="0"/>
                      </a:lnTo>
                      <a:lnTo>
                        <a:pt x="603" y="14"/>
                      </a:lnTo>
                      <a:lnTo>
                        <a:pt x="650" y="38"/>
                      </a:lnTo>
                      <a:lnTo>
                        <a:pt x="688" y="57"/>
                      </a:lnTo>
                      <a:lnTo>
                        <a:pt x="740" y="99"/>
                      </a:lnTo>
                      <a:lnTo>
                        <a:pt x="787" y="142"/>
                      </a:lnTo>
                      <a:lnTo>
                        <a:pt x="825" y="175"/>
                      </a:lnTo>
                      <a:lnTo>
                        <a:pt x="863" y="218"/>
                      </a:lnTo>
                      <a:lnTo>
                        <a:pt x="901" y="284"/>
                      </a:lnTo>
                      <a:lnTo>
                        <a:pt x="920" y="355"/>
                      </a:lnTo>
                      <a:lnTo>
                        <a:pt x="943" y="454"/>
                      </a:lnTo>
                      <a:lnTo>
                        <a:pt x="953" y="530"/>
                      </a:lnTo>
                      <a:lnTo>
                        <a:pt x="948" y="611"/>
                      </a:lnTo>
                      <a:lnTo>
                        <a:pt x="943" y="693"/>
                      </a:lnTo>
                      <a:lnTo>
                        <a:pt x="920" y="783"/>
                      </a:lnTo>
                      <a:lnTo>
                        <a:pt x="896" y="877"/>
                      </a:lnTo>
                      <a:lnTo>
                        <a:pt x="877" y="967"/>
                      </a:lnTo>
                      <a:lnTo>
                        <a:pt x="839" y="1033"/>
                      </a:lnTo>
                      <a:lnTo>
                        <a:pt x="797" y="1062"/>
                      </a:lnTo>
                      <a:lnTo>
                        <a:pt x="745" y="1086"/>
                      </a:lnTo>
                      <a:lnTo>
                        <a:pt x="688" y="1104"/>
                      </a:lnTo>
                      <a:lnTo>
                        <a:pt x="650" y="1123"/>
                      </a:lnTo>
                      <a:lnTo>
                        <a:pt x="598" y="1133"/>
                      </a:lnTo>
                      <a:lnTo>
                        <a:pt x="551" y="1128"/>
                      </a:lnTo>
                      <a:lnTo>
                        <a:pt x="480" y="1109"/>
                      </a:lnTo>
                      <a:lnTo>
                        <a:pt x="424" y="1106"/>
                      </a:lnTo>
                      <a:lnTo>
                        <a:pt x="398" y="1100"/>
                      </a:lnTo>
                      <a:lnTo>
                        <a:pt x="402" y="1119"/>
                      </a:lnTo>
                      <a:lnTo>
                        <a:pt x="241" y="1090"/>
                      </a:lnTo>
                      <a:lnTo>
                        <a:pt x="260" y="1033"/>
                      </a:lnTo>
                      <a:lnTo>
                        <a:pt x="257" y="1007"/>
                      </a:lnTo>
                      <a:lnTo>
                        <a:pt x="256" y="981"/>
                      </a:lnTo>
                      <a:lnTo>
                        <a:pt x="249" y="951"/>
                      </a:lnTo>
                      <a:lnTo>
                        <a:pt x="241" y="936"/>
                      </a:lnTo>
                      <a:lnTo>
                        <a:pt x="226" y="915"/>
                      </a:lnTo>
                      <a:lnTo>
                        <a:pt x="244" y="893"/>
                      </a:lnTo>
                      <a:lnTo>
                        <a:pt x="262" y="866"/>
                      </a:lnTo>
                      <a:lnTo>
                        <a:pt x="268" y="843"/>
                      </a:lnTo>
                      <a:lnTo>
                        <a:pt x="256" y="787"/>
                      </a:lnTo>
                      <a:lnTo>
                        <a:pt x="251" y="716"/>
                      </a:lnTo>
                      <a:lnTo>
                        <a:pt x="218" y="674"/>
                      </a:lnTo>
                      <a:lnTo>
                        <a:pt x="170" y="659"/>
                      </a:lnTo>
                      <a:lnTo>
                        <a:pt x="123" y="620"/>
                      </a:lnTo>
                      <a:lnTo>
                        <a:pt x="90" y="620"/>
                      </a:lnTo>
                      <a:lnTo>
                        <a:pt x="57" y="659"/>
                      </a:lnTo>
                      <a:lnTo>
                        <a:pt x="57" y="716"/>
                      </a:lnTo>
                      <a:lnTo>
                        <a:pt x="79" y="760"/>
                      </a:lnTo>
                      <a:lnTo>
                        <a:pt x="84" y="827"/>
                      </a:lnTo>
                      <a:lnTo>
                        <a:pt x="66" y="822"/>
                      </a:lnTo>
                      <a:lnTo>
                        <a:pt x="49" y="809"/>
                      </a:lnTo>
                      <a:lnTo>
                        <a:pt x="28" y="664"/>
                      </a:lnTo>
                      <a:lnTo>
                        <a:pt x="0" y="568"/>
                      </a:lnTo>
                      <a:lnTo>
                        <a:pt x="19" y="492"/>
                      </a:lnTo>
                      <a:lnTo>
                        <a:pt x="33" y="407"/>
                      </a:lnTo>
                      <a:lnTo>
                        <a:pt x="47" y="317"/>
                      </a:lnTo>
                      <a:lnTo>
                        <a:pt x="47" y="274"/>
                      </a:lnTo>
                      <a:lnTo>
                        <a:pt x="118" y="218"/>
                      </a:lnTo>
                      <a:close/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3507" name="Freeform 96">
                <a:extLst>
                  <a:ext uri="{FF2B5EF4-FFF2-40B4-BE49-F238E27FC236}">
                    <a16:creationId xmlns:a16="http://schemas.microsoft.com/office/drawing/2014/main" id="{3261EAE8-6A1C-4D3C-94D1-E93D84BA9D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9" y="3623"/>
                <a:ext cx="333" cy="147"/>
              </a:xfrm>
              <a:custGeom>
                <a:avLst/>
                <a:gdLst>
                  <a:gd name="T0" fmla="*/ 0 w 667"/>
                  <a:gd name="T1" fmla="*/ 1 h 293"/>
                  <a:gd name="T2" fmla="*/ 0 w 667"/>
                  <a:gd name="T3" fmla="*/ 0 h 293"/>
                  <a:gd name="T4" fmla="*/ 0 w 667"/>
                  <a:gd name="T5" fmla="*/ 1 h 293"/>
                  <a:gd name="T6" fmla="*/ 0 w 667"/>
                  <a:gd name="T7" fmla="*/ 1 h 293"/>
                  <a:gd name="T8" fmla="*/ 0 w 667"/>
                  <a:gd name="T9" fmla="*/ 1 h 293"/>
                  <a:gd name="T10" fmla="*/ 0 w 667"/>
                  <a:gd name="T11" fmla="*/ 1 h 293"/>
                  <a:gd name="T12" fmla="*/ 0 w 667"/>
                  <a:gd name="T13" fmla="*/ 1 h 293"/>
                  <a:gd name="T14" fmla="*/ 0 w 667"/>
                  <a:gd name="T15" fmla="*/ 1 h 293"/>
                  <a:gd name="T16" fmla="*/ 0 w 667"/>
                  <a:gd name="T17" fmla="*/ 1 h 293"/>
                  <a:gd name="T18" fmla="*/ 0 w 667"/>
                  <a:gd name="T19" fmla="*/ 1 h 293"/>
                  <a:gd name="T20" fmla="*/ 0 w 667"/>
                  <a:gd name="T21" fmla="*/ 1 h 293"/>
                  <a:gd name="T22" fmla="*/ 0 w 667"/>
                  <a:gd name="T23" fmla="*/ 1 h 29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67" h="293">
                    <a:moveTo>
                      <a:pt x="0" y="35"/>
                    </a:moveTo>
                    <a:lnTo>
                      <a:pt x="14" y="0"/>
                    </a:lnTo>
                    <a:lnTo>
                      <a:pt x="96" y="5"/>
                    </a:lnTo>
                    <a:lnTo>
                      <a:pt x="186" y="20"/>
                    </a:lnTo>
                    <a:lnTo>
                      <a:pt x="321" y="66"/>
                    </a:lnTo>
                    <a:lnTo>
                      <a:pt x="392" y="96"/>
                    </a:lnTo>
                    <a:lnTo>
                      <a:pt x="473" y="132"/>
                    </a:lnTo>
                    <a:lnTo>
                      <a:pt x="560" y="172"/>
                    </a:lnTo>
                    <a:lnTo>
                      <a:pt x="634" y="213"/>
                    </a:lnTo>
                    <a:lnTo>
                      <a:pt x="659" y="241"/>
                    </a:lnTo>
                    <a:lnTo>
                      <a:pt x="667" y="293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08" name="Freeform 97">
                <a:extLst>
                  <a:ext uri="{FF2B5EF4-FFF2-40B4-BE49-F238E27FC236}">
                    <a16:creationId xmlns:a16="http://schemas.microsoft.com/office/drawing/2014/main" id="{82DBF0A4-E0AA-4E3C-AF1E-0BB363D8DB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535"/>
                <a:ext cx="2219" cy="361"/>
              </a:xfrm>
              <a:custGeom>
                <a:avLst/>
                <a:gdLst>
                  <a:gd name="T0" fmla="*/ 1 w 4438"/>
                  <a:gd name="T1" fmla="*/ 1 h 721"/>
                  <a:gd name="T2" fmla="*/ 1 w 4438"/>
                  <a:gd name="T3" fmla="*/ 1 h 721"/>
                  <a:gd name="T4" fmla="*/ 1 w 4438"/>
                  <a:gd name="T5" fmla="*/ 1 h 721"/>
                  <a:gd name="T6" fmla="*/ 1 w 4438"/>
                  <a:gd name="T7" fmla="*/ 1 h 721"/>
                  <a:gd name="T8" fmla="*/ 1 w 4438"/>
                  <a:gd name="T9" fmla="*/ 1 h 721"/>
                  <a:gd name="T10" fmla="*/ 1 w 4438"/>
                  <a:gd name="T11" fmla="*/ 0 h 721"/>
                  <a:gd name="T12" fmla="*/ 1 w 4438"/>
                  <a:gd name="T13" fmla="*/ 1 h 721"/>
                  <a:gd name="T14" fmla="*/ 1 w 4438"/>
                  <a:gd name="T15" fmla="*/ 1 h 721"/>
                  <a:gd name="T16" fmla="*/ 1 w 4438"/>
                  <a:gd name="T17" fmla="*/ 1 h 721"/>
                  <a:gd name="T18" fmla="*/ 1 w 4438"/>
                  <a:gd name="T19" fmla="*/ 1 h 721"/>
                  <a:gd name="T20" fmla="*/ 1 w 4438"/>
                  <a:gd name="T21" fmla="*/ 1 h 721"/>
                  <a:gd name="T22" fmla="*/ 1 w 4438"/>
                  <a:gd name="T23" fmla="*/ 1 h 721"/>
                  <a:gd name="T24" fmla="*/ 1 w 4438"/>
                  <a:gd name="T25" fmla="*/ 1 h 721"/>
                  <a:gd name="T26" fmla="*/ 1 w 4438"/>
                  <a:gd name="T27" fmla="*/ 1 h 721"/>
                  <a:gd name="T28" fmla="*/ 1 w 4438"/>
                  <a:gd name="T29" fmla="*/ 1 h 721"/>
                  <a:gd name="T30" fmla="*/ 1 w 4438"/>
                  <a:gd name="T31" fmla="*/ 1 h 721"/>
                  <a:gd name="T32" fmla="*/ 1 w 4438"/>
                  <a:gd name="T33" fmla="*/ 1 h 721"/>
                  <a:gd name="T34" fmla="*/ 1 w 4438"/>
                  <a:gd name="T35" fmla="*/ 1 h 721"/>
                  <a:gd name="T36" fmla="*/ 1 w 4438"/>
                  <a:gd name="T37" fmla="*/ 1 h 721"/>
                  <a:gd name="T38" fmla="*/ 1 w 4438"/>
                  <a:gd name="T39" fmla="*/ 1 h 721"/>
                  <a:gd name="T40" fmla="*/ 1 w 4438"/>
                  <a:gd name="T41" fmla="*/ 1 h 721"/>
                  <a:gd name="T42" fmla="*/ 1 w 4438"/>
                  <a:gd name="T43" fmla="*/ 1 h 721"/>
                  <a:gd name="T44" fmla="*/ 1 w 4438"/>
                  <a:gd name="T45" fmla="*/ 1 h 721"/>
                  <a:gd name="T46" fmla="*/ 1 w 4438"/>
                  <a:gd name="T47" fmla="*/ 1 h 721"/>
                  <a:gd name="T48" fmla="*/ 1 w 4438"/>
                  <a:gd name="T49" fmla="*/ 1 h 721"/>
                  <a:gd name="T50" fmla="*/ 1 w 4438"/>
                  <a:gd name="T51" fmla="*/ 1 h 721"/>
                  <a:gd name="T52" fmla="*/ 1 w 4438"/>
                  <a:gd name="T53" fmla="*/ 1 h 721"/>
                  <a:gd name="T54" fmla="*/ 1 w 4438"/>
                  <a:gd name="T55" fmla="*/ 1 h 721"/>
                  <a:gd name="T56" fmla="*/ 0 w 4438"/>
                  <a:gd name="T57" fmla="*/ 1 h 721"/>
                  <a:gd name="T58" fmla="*/ 1 w 4438"/>
                  <a:gd name="T59" fmla="*/ 1 h 72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438" h="721">
                    <a:moveTo>
                      <a:pt x="19" y="521"/>
                    </a:moveTo>
                    <a:lnTo>
                      <a:pt x="189" y="311"/>
                    </a:lnTo>
                    <a:lnTo>
                      <a:pt x="284" y="220"/>
                    </a:lnTo>
                    <a:lnTo>
                      <a:pt x="368" y="150"/>
                    </a:lnTo>
                    <a:lnTo>
                      <a:pt x="500" y="41"/>
                    </a:lnTo>
                    <a:lnTo>
                      <a:pt x="557" y="0"/>
                    </a:lnTo>
                    <a:lnTo>
                      <a:pt x="943" y="190"/>
                    </a:lnTo>
                    <a:lnTo>
                      <a:pt x="1029" y="291"/>
                    </a:lnTo>
                    <a:lnTo>
                      <a:pt x="1095" y="371"/>
                    </a:lnTo>
                    <a:lnTo>
                      <a:pt x="1172" y="461"/>
                    </a:lnTo>
                    <a:lnTo>
                      <a:pt x="1210" y="521"/>
                    </a:lnTo>
                    <a:lnTo>
                      <a:pt x="1445" y="391"/>
                    </a:lnTo>
                    <a:lnTo>
                      <a:pt x="1549" y="332"/>
                    </a:lnTo>
                    <a:lnTo>
                      <a:pt x="1690" y="281"/>
                    </a:lnTo>
                    <a:lnTo>
                      <a:pt x="1803" y="190"/>
                    </a:lnTo>
                    <a:lnTo>
                      <a:pt x="1983" y="240"/>
                    </a:lnTo>
                    <a:lnTo>
                      <a:pt x="2133" y="300"/>
                    </a:lnTo>
                    <a:lnTo>
                      <a:pt x="2284" y="362"/>
                    </a:lnTo>
                    <a:lnTo>
                      <a:pt x="2303" y="371"/>
                    </a:lnTo>
                    <a:lnTo>
                      <a:pt x="2417" y="391"/>
                    </a:lnTo>
                    <a:lnTo>
                      <a:pt x="2540" y="521"/>
                    </a:lnTo>
                    <a:lnTo>
                      <a:pt x="2606" y="600"/>
                    </a:lnTo>
                    <a:lnTo>
                      <a:pt x="2766" y="682"/>
                    </a:lnTo>
                    <a:lnTo>
                      <a:pt x="3220" y="442"/>
                    </a:lnTo>
                    <a:lnTo>
                      <a:pt x="3881" y="291"/>
                    </a:lnTo>
                    <a:lnTo>
                      <a:pt x="4127" y="371"/>
                    </a:lnTo>
                    <a:lnTo>
                      <a:pt x="4372" y="530"/>
                    </a:lnTo>
                    <a:lnTo>
                      <a:pt x="4438" y="721"/>
                    </a:lnTo>
                    <a:lnTo>
                      <a:pt x="0" y="721"/>
                    </a:lnTo>
                    <a:lnTo>
                      <a:pt x="19" y="521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509" name="Freeform 98">
                <a:extLst>
                  <a:ext uri="{FF2B5EF4-FFF2-40B4-BE49-F238E27FC236}">
                    <a16:creationId xmlns:a16="http://schemas.microsoft.com/office/drawing/2014/main" id="{7A2B2C5E-B91A-4FE2-90C9-0A3477E70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0" y="3636"/>
                <a:ext cx="280" cy="200"/>
              </a:xfrm>
              <a:custGeom>
                <a:avLst/>
                <a:gdLst>
                  <a:gd name="T0" fmla="*/ 0 w 560"/>
                  <a:gd name="T1" fmla="*/ 0 h 401"/>
                  <a:gd name="T2" fmla="*/ 1 w 560"/>
                  <a:gd name="T3" fmla="*/ 0 h 401"/>
                  <a:gd name="T4" fmla="*/ 1 w 560"/>
                  <a:gd name="T5" fmla="*/ 0 h 401"/>
                  <a:gd name="T6" fmla="*/ 1 w 560"/>
                  <a:gd name="T7" fmla="*/ 0 h 401"/>
                  <a:gd name="T8" fmla="*/ 1 w 560"/>
                  <a:gd name="T9" fmla="*/ 0 h 401"/>
                  <a:gd name="T10" fmla="*/ 1 w 560"/>
                  <a:gd name="T11" fmla="*/ 0 h 401"/>
                  <a:gd name="T12" fmla="*/ 1 w 560"/>
                  <a:gd name="T13" fmla="*/ 0 h 401"/>
                  <a:gd name="T14" fmla="*/ 1 w 560"/>
                  <a:gd name="T15" fmla="*/ 0 h 401"/>
                  <a:gd name="T16" fmla="*/ 1 w 560"/>
                  <a:gd name="T17" fmla="*/ 0 h 401"/>
                  <a:gd name="T18" fmla="*/ 1 w 560"/>
                  <a:gd name="T19" fmla="*/ 0 h 401"/>
                  <a:gd name="T20" fmla="*/ 1 w 560"/>
                  <a:gd name="T21" fmla="*/ 0 h 401"/>
                  <a:gd name="T22" fmla="*/ 1 w 560"/>
                  <a:gd name="T23" fmla="*/ 0 h 401"/>
                  <a:gd name="T24" fmla="*/ 1 w 560"/>
                  <a:gd name="T25" fmla="*/ 0 h 401"/>
                  <a:gd name="T26" fmla="*/ 1 w 560"/>
                  <a:gd name="T27" fmla="*/ 0 h 401"/>
                  <a:gd name="T28" fmla="*/ 1 w 560"/>
                  <a:gd name="T29" fmla="*/ 0 h 401"/>
                  <a:gd name="T30" fmla="*/ 1 w 560"/>
                  <a:gd name="T31" fmla="*/ 0 h 401"/>
                  <a:gd name="T32" fmla="*/ 1 w 560"/>
                  <a:gd name="T33" fmla="*/ 0 h 401"/>
                  <a:gd name="T34" fmla="*/ 0 w 560"/>
                  <a:gd name="T35" fmla="*/ 0 h 40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60" h="401">
                    <a:moveTo>
                      <a:pt x="0" y="0"/>
                    </a:moveTo>
                    <a:lnTo>
                      <a:pt x="272" y="65"/>
                    </a:lnTo>
                    <a:lnTo>
                      <a:pt x="365" y="100"/>
                    </a:lnTo>
                    <a:lnTo>
                      <a:pt x="414" y="128"/>
                    </a:lnTo>
                    <a:lnTo>
                      <a:pt x="464" y="169"/>
                    </a:lnTo>
                    <a:lnTo>
                      <a:pt x="508" y="223"/>
                    </a:lnTo>
                    <a:lnTo>
                      <a:pt x="537" y="278"/>
                    </a:lnTo>
                    <a:lnTo>
                      <a:pt x="560" y="336"/>
                    </a:lnTo>
                    <a:lnTo>
                      <a:pt x="518" y="401"/>
                    </a:lnTo>
                    <a:lnTo>
                      <a:pt x="497" y="332"/>
                    </a:lnTo>
                    <a:lnTo>
                      <a:pt x="461" y="270"/>
                    </a:lnTo>
                    <a:lnTo>
                      <a:pt x="428" y="227"/>
                    </a:lnTo>
                    <a:lnTo>
                      <a:pt x="398" y="197"/>
                    </a:lnTo>
                    <a:lnTo>
                      <a:pt x="343" y="164"/>
                    </a:lnTo>
                    <a:lnTo>
                      <a:pt x="280" y="133"/>
                    </a:lnTo>
                    <a:lnTo>
                      <a:pt x="191" y="95"/>
                    </a:lnTo>
                    <a:lnTo>
                      <a:pt x="106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495" name="Rectangle 3">
              <a:extLst>
                <a:ext uri="{FF2B5EF4-FFF2-40B4-BE49-F238E27FC236}">
                  <a16:creationId xmlns:a16="http://schemas.microsoft.com/office/drawing/2014/main" id="{DA124698-9A25-4A18-8206-1BFBBA2810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7463" y="3573463"/>
              <a:ext cx="2376487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Þ"/>
                <a:defRPr sz="2800">
                  <a:solidFill>
                    <a:srgbClr val="33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"/>
                <a:defRPr sz="24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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50000"/>
                <a:buFont typeface="Wingdings 2" panose="05020102010507070707" pitchFamily="18" charset="2"/>
                <a:buChar char="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>
                <a:buFont typeface="Monotype Sorts"/>
                <a:buChar char=""/>
              </a:pPr>
              <a:r>
                <a:rPr lang="en-US" altLang="zh-CN" sz="5400">
                  <a:solidFill>
                    <a:srgbClr val="FFFFC2"/>
                  </a:solidFill>
                  <a:latin typeface="Arial" panose="020B0604020202020204" pitchFamily="34" charset="0"/>
                </a:rPr>
                <a:t>Q&amp;A</a:t>
              </a:r>
            </a:p>
          </p:txBody>
        </p:sp>
      </p:grp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FB656B90-8A4A-44C6-979D-C1D840B412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8300" y="269875"/>
            <a:ext cx="8915400" cy="1143000"/>
          </a:xfrm>
        </p:spPr>
        <p:txBody>
          <a:bodyPr/>
          <a:lstStyle/>
          <a:p>
            <a:r>
              <a:rPr lang="en-US" altLang="zh-CN" dirty="0"/>
              <a:t>Course Teaching Objectives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A3A552-B0CB-46C7-9455-A4BD92DA8F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35807" y="1367649"/>
            <a:ext cx="9720386" cy="2981325"/>
          </a:xfrm>
        </p:spPr>
        <p:txBody>
          <a:bodyPr/>
          <a:lstStyle/>
          <a:p>
            <a:r>
              <a:rPr lang="en-US" altLang="zh-CN" sz="2400" dirty="0"/>
              <a:t>Mastering the fundamental approach to </a:t>
            </a:r>
            <a:r>
              <a:rPr lang="en-US" altLang="zh-CN" sz="2400" dirty="0">
                <a:solidFill>
                  <a:srgbClr val="FF0000"/>
                </a:solidFill>
              </a:rPr>
              <a:t>solving problems using computers</a:t>
            </a:r>
          </a:p>
          <a:p>
            <a:r>
              <a:rPr lang="en-US" altLang="zh-CN" sz="2400" dirty="0"/>
              <a:t>Mastering the basic knowledge of high-level language programming</a:t>
            </a:r>
          </a:p>
          <a:p>
            <a:r>
              <a:rPr lang="en-US" altLang="zh-CN" sz="2400" dirty="0"/>
              <a:t>Mastering the fundamental methods of computer software design and implementation</a:t>
            </a:r>
          </a:p>
          <a:p>
            <a:r>
              <a:rPr lang="en-US" altLang="zh-CN" sz="2400" dirty="0"/>
              <a:t>Having the ability to solve practical problems using computers and possessing basic programming debugging skills</a:t>
            </a:r>
            <a:endParaRPr lang="zh-CN" altLang="en-US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6F799E-12A8-440A-B42A-BBA733166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4527561"/>
            <a:ext cx="1236607" cy="13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358648-9496-4F7C-888C-3DFEBE8A6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1" y="5876926"/>
            <a:ext cx="3332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SzPct val="80000"/>
              <a:buFont typeface="Wingdings" panose="05000000000000000000" pitchFamily="2" charset="2"/>
              <a:buNone/>
            </a:pPr>
            <a:r>
              <a:rPr lang="en-US" altLang="zh-CN" sz="2000" b="1" dirty="0">
                <a:latin typeface="Arial" panose="020B0604020202020204" pitchFamily="34" charset="0"/>
              </a:rPr>
              <a:t>How to Think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SzPct val="80000"/>
              <a:buFont typeface="Wingdings" panose="05000000000000000000" pitchFamily="2" charset="2"/>
              <a:buNone/>
            </a:pPr>
            <a:r>
              <a:rPr lang="en-US" altLang="zh-CN" sz="2000" b="1" dirty="0">
                <a:latin typeface="Arial" panose="020B0604020202020204" pitchFamily="34" charset="0"/>
              </a:rPr>
              <a:t>Like a Computer Scientist</a:t>
            </a:r>
            <a:endParaRPr lang="zh-CN" altLang="en-US" sz="2000" b="1" dirty="0">
              <a:latin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EDAE42F-8BFC-486A-B277-CA8882E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00" y="4393515"/>
            <a:ext cx="2048024" cy="143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1CD668A-D213-45A2-A108-E58215B8C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5878513"/>
            <a:ext cx="3330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SzPct val="80000"/>
              <a:buFont typeface="Wingdings" panose="05000000000000000000" pitchFamily="2" charset="2"/>
              <a:buNone/>
            </a:pPr>
            <a:r>
              <a:rPr lang="en-US" altLang="zh-CN" sz="2000" b="1" dirty="0">
                <a:latin typeface="Arial" panose="020B0604020202020204" pitchFamily="34" charset="0"/>
              </a:rPr>
              <a:t>How to program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SzPct val="80000"/>
              <a:buFont typeface="Wingdings" panose="05000000000000000000" pitchFamily="2" charset="2"/>
              <a:buNone/>
            </a:pPr>
            <a:r>
              <a:rPr lang="en-US" altLang="zh-CN" sz="2000" b="1" dirty="0">
                <a:latin typeface="Arial" panose="020B0604020202020204" pitchFamily="34" charset="0"/>
              </a:rPr>
              <a:t>Like a Computer Scientist</a:t>
            </a:r>
            <a:endParaRPr lang="zh-CN" altLang="en-US" sz="20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标题 1">
            <a:extLst>
              <a:ext uri="{FF2B5EF4-FFF2-40B4-BE49-F238E27FC236}">
                <a16:creationId xmlns:a16="http://schemas.microsoft.com/office/drawing/2014/main" id="{9EF75847-7490-4D78-A343-76AA3BEB9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8300" y="269875"/>
            <a:ext cx="8915400" cy="1143000"/>
          </a:xfrm>
        </p:spPr>
        <p:txBody>
          <a:bodyPr/>
          <a:lstStyle/>
          <a:p>
            <a:r>
              <a:rPr lang="en-US" altLang="zh-CN" dirty="0"/>
              <a:t>Homework</a:t>
            </a:r>
            <a:endParaRPr lang="zh-CN" altLang="en-US" dirty="0"/>
          </a:p>
        </p:txBody>
      </p:sp>
      <p:sp>
        <p:nvSpPr>
          <p:cNvPr id="64515" name="内容占位符 2">
            <a:extLst>
              <a:ext uri="{FF2B5EF4-FFF2-40B4-BE49-F238E27FC236}">
                <a16:creationId xmlns:a16="http://schemas.microsoft.com/office/drawing/2014/main" id="{8D6138D7-DBD7-457D-86CA-7FDB7B6A4C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25600" y="1412875"/>
            <a:ext cx="8915400" cy="4686300"/>
          </a:xfrm>
        </p:spPr>
        <p:txBody>
          <a:bodyPr/>
          <a:lstStyle/>
          <a:p>
            <a:r>
              <a:rPr lang="en-US" altLang="zh-CN" dirty="0"/>
              <a:t>1. How to develop a C++ program?</a:t>
            </a:r>
            <a:endParaRPr lang="zh-CN" altLang="zh-CN" dirty="0"/>
          </a:p>
          <a:p>
            <a:r>
              <a:rPr lang="en-US" altLang="zh-CN" dirty="0"/>
              <a:t>2. Use </a:t>
            </a:r>
            <a:r>
              <a:rPr lang="en-US" altLang="zh-CN" dirty="0" err="1"/>
              <a:t>CodeBlocks</a:t>
            </a:r>
            <a:r>
              <a:rPr lang="en-US" altLang="zh-CN" dirty="0"/>
              <a:t>, Visual Studio Code or online  programming to write a C++ program: </a:t>
            </a:r>
          </a:p>
          <a:p>
            <a:pPr marL="0" indent="0">
              <a:buNone/>
            </a:pPr>
            <a:r>
              <a:rPr lang="en-US" altLang="zh-CN" dirty="0"/>
              <a:t>    Display the following two sentences on the screen:</a:t>
            </a:r>
          </a:p>
          <a:p>
            <a:pPr marL="0" indent="0">
              <a:buNone/>
            </a:pPr>
            <a:r>
              <a:rPr lang="en-US" altLang="zh-CN" dirty="0"/>
              <a:t>        Hello C++.</a:t>
            </a:r>
          </a:p>
          <a:p>
            <a:pPr marL="0" indent="0">
              <a:buNone/>
            </a:pPr>
            <a:r>
              <a:rPr lang="en-US" altLang="zh-CN" dirty="0"/>
              <a:t>        I like programming.</a:t>
            </a:r>
          </a:p>
          <a:p>
            <a:pPr marL="0" indent="0">
              <a:buNone/>
            </a:pPr>
            <a:r>
              <a:rPr lang="en-US" altLang="zh-CN" dirty="0"/>
              <a:t>    The output is formatted as two lines.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7BA8F296-7D2B-439C-8CAF-2A8F9776C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8300" y="269875"/>
            <a:ext cx="8915400" cy="1143000"/>
          </a:xfrm>
        </p:spPr>
        <p:txBody>
          <a:bodyPr/>
          <a:lstStyle/>
          <a:p>
            <a:pPr eaLnBrk="1" hangingPunct="1"/>
            <a:r>
              <a:rPr lang="en-US" altLang="zh-CN" dirty="0"/>
              <a:t>First Lesson</a:t>
            </a:r>
            <a:r>
              <a:rPr lang="zh-CN" altLang="en-US" dirty="0"/>
              <a:t>： </a:t>
            </a:r>
            <a:r>
              <a:rPr lang="en-US" altLang="zh-CN" dirty="0"/>
              <a:t>Overview</a:t>
            </a:r>
            <a:endParaRPr lang="zh-CN" altLang="en-U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E3847AF-E3D3-4975-8AEB-298E6EBEAB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87927" y="1412876"/>
            <a:ext cx="9777536" cy="4752429"/>
          </a:xfrm>
        </p:spPr>
        <p:txBody>
          <a:bodyPr/>
          <a:lstStyle/>
          <a:p>
            <a:pPr marL="360000" indent="-360000" eaLnBrk="1" hangingPunct="1"/>
            <a:r>
              <a:rPr lang="en-US" altLang="zh-CN" dirty="0"/>
              <a:t>What is a computer program?</a:t>
            </a:r>
          </a:p>
          <a:p>
            <a:pPr marL="360000" indent="-360000" eaLnBrk="1" hangingPunct="1"/>
            <a:r>
              <a:rPr lang="en-US" altLang="zh-CN" dirty="0"/>
              <a:t>How to develop a computer program?</a:t>
            </a:r>
          </a:p>
          <a:p>
            <a:pPr marL="360000" indent="-360000" eaLnBrk="1" hangingPunct="1"/>
            <a:r>
              <a:rPr lang="en-US" altLang="zh-CN" dirty="0"/>
              <a:t>The brief history of the C++ language</a:t>
            </a:r>
          </a:p>
          <a:p>
            <a:pPr marL="360000" indent="-360000" eaLnBrk="1" hangingPunct="1"/>
            <a:r>
              <a:rPr lang="en-US" altLang="zh-CN" dirty="0"/>
              <a:t>The common basic standards in the C++ </a:t>
            </a:r>
          </a:p>
          <a:p>
            <a:pPr marL="360000" indent="-360000" eaLnBrk="1" hangingPunct="1"/>
            <a:r>
              <a:rPr lang="en-US" altLang="zh-CN" dirty="0"/>
              <a:t>How to use the online programming tool, e.g. "</a:t>
            </a:r>
            <a:r>
              <a:rPr lang="en-US" altLang="zh-CN" dirty="0" err="1"/>
              <a:t>onlinegdb</a:t>
            </a:r>
            <a:r>
              <a:rPr lang="en-US" altLang="zh-CN" dirty="0"/>
              <a:t>“</a:t>
            </a:r>
          </a:p>
          <a:p>
            <a:pPr marL="360000" indent="-360000" eaLnBrk="1" hangingPunct="1"/>
            <a:r>
              <a:rPr lang="en-US" altLang="zh-CN" dirty="0"/>
              <a:t>How to use the C++ programming tool</a:t>
            </a:r>
          </a:p>
          <a:p>
            <a:pPr marL="360000" indent="-360000" eaLnBrk="1" hangingPunct="1"/>
            <a:r>
              <a:rPr lang="en-US" altLang="zh-CN" dirty="0"/>
              <a:t>How to learn C++</a:t>
            </a:r>
            <a:endParaRPr lang="zh-CN" altLang="en-US"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>
            <a:extLst>
              <a:ext uri="{FF2B5EF4-FFF2-40B4-BE49-F238E27FC236}">
                <a16:creationId xmlns:a16="http://schemas.microsoft.com/office/drawing/2014/main" id="{B069FCEA-68C3-4352-9453-580DD678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1.1 What is a computer program?</a:t>
            </a:r>
          </a:p>
        </p:txBody>
      </p:sp>
      <p:sp>
        <p:nvSpPr>
          <p:cNvPr id="5123" name="内容占位符 2">
            <a:extLst>
              <a:ext uri="{FF2B5EF4-FFF2-40B4-BE49-F238E27FC236}">
                <a16:creationId xmlns:a16="http://schemas.microsoft.com/office/drawing/2014/main" id="{AA3E176A-1E5B-4EE9-8393-9A060C92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64" y="1412776"/>
            <a:ext cx="8915400" cy="4686300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computer program </a:t>
            </a:r>
            <a:r>
              <a:rPr lang="zh-CN" altLang="en-US" dirty="0"/>
              <a:t>：</a:t>
            </a:r>
            <a:r>
              <a:rPr lang="en-US" altLang="zh-CN" dirty="0"/>
              <a:t>A computer performs all of these tasks by following a predefined set of instructions.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4C29EB0-07CA-40DB-BAD1-06E4BB00D28E}"/>
              </a:ext>
            </a:extLst>
          </p:cNvPr>
          <p:cNvSpPr/>
          <p:nvPr/>
        </p:nvSpPr>
        <p:spPr bwMode="auto">
          <a:xfrm>
            <a:off x="1465834" y="3658717"/>
            <a:ext cx="1285875" cy="4286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computer</a:t>
            </a:r>
            <a:endParaRPr lang="zh-CN" alt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3856119-B9E6-4E7E-8EAE-DB31D8440505}"/>
              </a:ext>
            </a:extLst>
          </p:cNvPr>
          <p:cNvSpPr/>
          <p:nvPr/>
        </p:nvSpPr>
        <p:spPr bwMode="auto">
          <a:xfrm>
            <a:off x="3108895" y="3558705"/>
            <a:ext cx="1500188" cy="6429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computer program</a:t>
            </a:r>
            <a:endParaRPr lang="zh-CN" altLang="en-US" dirty="0"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151270-74E4-45EA-BD21-B4FB64533AD0}"/>
              </a:ext>
            </a:extLst>
          </p:cNvPr>
          <p:cNvSpPr/>
          <p:nvPr/>
        </p:nvSpPr>
        <p:spPr bwMode="auto">
          <a:xfrm>
            <a:off x="1537271" y="4830292"/>
            <a:ext cx="1285875" cy="4286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solidFill>
                  <a:schemeClr val="tx1"/>
                </a:solidFill>
                <a:cs typeface="Times New Roman" panose="02020603050405020304" pitchFamily="18" charset="0"/>
              </a:rPr>
              <a:t>cooker</a:t>
            </a:r>
            <a:endParaRPr lang="zh-CN" alt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48AD42E-22EA-4251-B1C1-F5DD4509A7B0}"/>
              </a:ext>
            </a:extLst>
          </p:cNvPr>
          <p:cNvSpPr/>
          <p:nvPr/>
        </p:nvSpPr>
        <p:spPr bwMode="auto">
          <a:xfrm>
            <a:off x="3180334" y="4830292"/>
            <a:ext cx="1500187" cy="4286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recipe</a:t>
            </a:r>
          </a:p>
        </p:txBody>
      </p:sp>
      <p:cxnSp>
        <p:nvCxnSpPr>
          <p:cNvPr id="5128" name="直接箭头连接符 9">
            <a:extLst>
              <a:ext uri="{FF2B5EF4-FFF2-40B4-BE49-F238E27FC236}">
                <a16:creationId xmlns:a16="http://schemas.microsoft.com/office/drawing/2014/main" id="{714536F4-0F18-4EB0-B1A4-D487A93E123C}"/>
              </a:ext>
            </a:extLst>
          </p:cNvPr>
          <p:cNvCxnSpPr>
            <a:cxnSpLocks noChangeShapeType="1"/>
            <a:stCxn id="4" idx="3"/>
            <a:endCxn id="6" idx="1"/>
          </p:cNvCxnSpPr>
          <p:nvPr/>
        </p:nvCxnSpPr>
        <p:spPr bwMode="auto">
          <a:xfrm>
            <a:off x="2751709" y="3873030"/>
            <a:ext cx="357187" cy="7937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9" name="直接箭头连接符 11">
            <a:extLst>
              <a:ext uri="{FF2B5EF4-FFF2-40B4-BE49-F238E27FC236}">
                <a16:creationId xmlns:a16="http://schemas.microsoft.com/office/drawing/2014/main" id="{E14437BC-EF6B-4760-9F5D-50A4FA91CDC7}"/>
              </a:ext>
            </a:extLst>
          </p:cNvPr>
          <p:cNvCxnSpPr>
            <a:cxnSpLocks noChangeShapeType="1"/>
            <a:stCxn id="7" idx="3"/>
            <a:endCxn id="8" idx="1"/>
          </p:cNvCxnSpPr>
          <p:nvPr/>
        </p:nvCxnSpPr>
        <p:spPr bwMode="auto">
          <a:xfrm>
            <a:off x="2823145" y="5044605"/>
            <a:ext cx="357188" cy="1587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0BD80A0A-74CD-400B-9EB1-BAB6357FE77C}"/>
              </a:ext>
            </a:extLst>
          </p:cNvPr>
          <p:cNvSpPr/>
          <p:nvPr/>
        </p:nvSpPr>
        <p:spPr bwMode="auto">
          <a:xfrm>
            <a:off x="4894833" y="3447579"/>
            <a:ext cx="2857500" cy="8556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 anchor="ctr" anchorCtr="0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programming language</a:t>
            </a:r>
          </a:p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(high-level languages)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9D24F6A-A986-43C3-8CD4-5CDCD718410F}"/>
              </a:ext>
            </a:extLst>
          </p:cNvPr>
          <p:cNvSpPr/>
          <p:nvPr/>
        </p:nvSpPr>
        <p:spPr bwMode="auto">
          <a:xfrm>
            <a:off x="5109145" y="4730280"/>
            <a:ext cx="2643188" cy="6429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 anchor="ctr" anchorCtr="0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nature language</a:t>
            </a:r>
            <a:endParaRPr lang="zh-CN" altLang="en-US" dirty="0"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192B76E-6A6C-4BE9-9722-4DECBEE143DE}"/>
              </a:ext>
            </a:extLst>
          </p:cNvPr>
          <p:cNvSpPr/>
          <p:nvPr/>
        </p:nvSpPr>
        <p:spPr bwMode="auto">
          <a:xfrm>
            <a:off x="8323834" y="3472979"/>
            <a:ext cx="2452687" cy="7858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187" tIns="45094" rIns="90187" bIns="45094" anchor="ctr" anchorCtr="0"/>
          <a:lstStyle/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machine language</a:t>
            </a:r>
          </a:p>
          <a:p>
            <a:pPr algn="ctr"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(low-level languages)</a:t>
            </a:r>
          </a:p>
        </p:txBody>
      </p:sp>
      <p:cxnSp>
        <p:nvCxnSpPr>
          <p:cNvPr id="5133" name="直接箭头连接符 16">
            <a:extLst>
              <a:ext uri="{FF2B5EF4-FFF2-40B4-BE49-F238E27FC236}">
                <a16:creationId xmlns:a16="http://schemas.microsoft.com/office/drawing/2014/main" id="{CAE65631-11A9-4C4A-A6A8-E1EC3F008271}"/>
              </a:ext>
            </a:extLst>
          </p:cNvPr>
          <p:cNvCxnSpPr>
            <a:cxnSpLocks noChangeShapeType="1"/>
            <a:stCxn id="13" idx="3"/>
            <a:endCxn id="15" idx="1"/>
          </p:cNvCxnSpPr>
          <p:nvPr/>
        </p:nvCxnSpPr>
        <p:spPr bwMode="auto">
          <a:xfrm flipV="1">
            <a:off x="7752333" y="3866680"/>
            <a:ext cx="571500" cy="9525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182B5EF1-27FB-477F-9DAF-31BDA2D87362}"/>
              </a:ext>
            </a:extLst>
          </p:cNvPr>
          <p:cNvSpPr/>
          <p:nvPr/>
        </p:nvSpPr>
        <p:spPr bwMode="auto">
          <a:xfrm>
            <a:off x="7323709" y="2872905"/>
            <a:ext cx="1500187" cy="428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58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187" tIns="45094" rIns="90187" bIns="45094" anchor="ctr" anchorCtr="0"/>
          <a:lstStyle/>
          <a:p>
            <a:pPr algn="ctr">
              <a:defRPr/>
            </a:pPr>
            <a:r>
              <a:rPr lang="en-US" altLang="zh-CN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compiler</a:t>
            </a:r>
            <a:endParaRPr lang="zh-CN" altLang="en-US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135" name="直接箭头连接符 19">
            <a:extLst>
              <a:ext uri="{FF2B5EF4-FFF2-40B4-BE49-F238E27FC236}">
                <a16:creationId xmlns:a16="http://schemas.microsoft.com/office/drawing/2014/main" id="{B8D90DC1-0931-4783-9AFF-53711942F00F}"/>
              </a:ext>
            </a:extLst>
          </p:cNvPr>
          <p:cNvCxnSpPr>
            <a:cxnSpLocks noChangeShapeType="1"/>
            <a:stCxn id="18" idx="2"/>
          </p:cNvCxnSpPr>
          <p:nvPr/>
        </p:nvCxnSpPr>
        <p:spPr bwMode="auto">
          <a:xfrm rot="16200000" flipH="1">
            <a:off x="7788845" y="3587279"/>
            <a:ext cx="571500" cy="0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6" name="直接箭头连接符 23">
            <a:extLst>
              <a:ext uri="{FF2B5EF4-FFF2-40B4-BE49-F238E27FC236}">
                <a16:creationId xmlns:a16="http://schemas.microsoft.com/office/drawing/2014/main" id="{20F54558-1BB2-46C6-9552-A01878CF3F4E}"/>
              </a:ext>
            </a:extLst>
          </p:cNvPr>
          <p:cNvCxnSpPr>
            <a:cxnSpLocks noChangeShapeType="1"/>
            <a:stCxn id="6" idx="3"/>
            <a:endCxn id="13" idx="1"/>
          </p:cNvCxnSpPr>
          <p:nvPr/>
        </p:nvCxnSpPr>
        <p:spPr bwMode="auto">
          <a:xfrm flipV="1">
            <a:off x="4609083" y="3876204"/>
            <a:ext cx="285750" cy="4762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7" name="直接箭头连接符 25">
            <a:extLst>
              <a:ext uri="{FF2B5EF4-FFF2-40B4-BE49-F238E27FC236}">
                <a16:creationId xmlns:a16="http://schemas.microsoft.com/office/drawing/2014/main" id="{92F5AAAA-A58E-43A2-BA24-A5DB78D7EC93}"/>
              </a:ext>
            </a:extLst>
          </p:cNvPr>
          <p:cNvCxnSpPr>
            <a:cxnSpLocks noChangeShapeType="1"/>
            <a:stCxn id="8" idx="3"/>
            <a:endCxn id="14" idx="1"/>
          </p:cNvCxnSpPr>
          <p:nvPr/>
        </p:nvCxnSpPr>
        <p:spPr bwMode="auto">
          <a:xfrm>
            <a:off x="4680521" y="5044604"/>
            <a:ext cx="428625" cy="7144"/>
          </a:xfrm>
          <a:prstGeom prst="straightConnector1">
            <a:avLst/>
          </a:prstGeom>
          <a:noFill/>
          <a:ln w="158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64658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>
            <a:extLst>
              <a:ext uri="{FF2B5EF4-FFF2-40B4-BE49-F238E27FC236}">
                <a16:creationId xmlns:a16="http://schemas.microsoft.com/office/drawing/2014/main" id="{B069FCEA-68C3-4352-9453-580DD678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1.1 What is a computer program?</a:t>
            </a:r>
          </a:p>
        </p:txBody>
      </p:sp>
      <p:sp>
        <p:nvSpPr>
          <p:cNvPr id="5123" name="内容占位符 2">
            <a:extLst>
              <a:ext uri="{FF2B5EF4-FFF2-40B4-BE49-F238E27FC236}">
                <a16:creationId xmlns:a16="http://schemas.microsoft.com/office/drawing/2014/main" id="{AA3E176A-1E5B-4EE9-8393-9A060C92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600200"/>
            <a:ext cx="4097660" cy="4686300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program language</a:t>
            </a:r>
            <a:r>
              <a:rPr lang="zh-CN" altLang="en-US" dirty="0"/>
              <a:t>：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08EF2385-8EE9-49D9-8047-EDD534D37599}"/>
              </a:ext>
            </a:extLst>
          </p:cNvPr>
          <p:cNvSpPr txBox="1">
            <a:spLocks/>
          </p:cNvSpPr>
          <p:nvPr/>
        </p:nvSpPr>
        <p:spPr bwMode="auto">
          <a:xfrm>
            <a:off x="6600057" y="1600200"/>
            <a:ext cx="4578571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400" kern="1200">
                <a:solidFill>
                  <a:srgbClr val="3333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000" kern="120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solidFill>
                  <a:srgbClr val="FF0000"/>
                </a:solidFill>
              </a:rPr>
              <a:t>natural language</a:t>
            </a:r>
            <a:r>
              <a:rPr lang="zh-CN" altLang="en-US" dirty="0"/>
              <a:t>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Please print “I love </a:t>
            </a:r>
            <a:r>
              <a:rPr lang="en-US" altLang="zh-CN" dirty="0" err="1"/>
              <a:t>c++</a:t>
            </a:r>
            <a:r>
              <a:rPr lang="en-US" altLang="zh-CN" dirty="0"/>
              <a:t> programing” onto the screen.</a:t>
            </a:r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2420888"/>
            <a:ext cx="4608512" cy="14918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>
            <a:extLst>
              <a:ext uri="{FF2B5EF4-FFF2-40B4-BE49-F238E27FC236}">
                <a16:creationId xmlns:a16="http://schemas.microsoft.com/office/drawing/2014/main" id="{78B8EB51-9271-477D-AB50-080759B2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1.2 Developing a computer program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FA02CD-B1AE-4BB3-AECC-A49AE97D8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916832"/>
            <a:ext cx="9217024" cy="2448272"/>
          </a:xfrm>
        </p:spPr>
        <p:txBody>
          <a:bodyPr/>
          <a:lstStyle/>
          <a:p>
            <a:pPr>
              <a:defRPr/>
            </a:pPr>
            <a:r>
              <a:rPr lang="en-US" altLang="zh-CN" dirty="0"/>
              <a:t>Developing a computer program: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define and understand the problem to be solved----</a:t>
            </a:r>
            <a:r>
              <a:rPr lang="en-US" altLang="zh-CN" dirty="0"/>
              <a:t>analysis </a:t>
            </a:r>
            <a:r>
              <a:rPr lang="en-US" altLang="zh-CN" dirty="0">
                <a:cs typeface="+mn-cs"/>
              </a:rPr>
              <a:t>phase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how is it to be done?</a:t>
            </a:r>
            <a:r>
              <a:rPr lang="en-US" altLang="zh-CN" dirty="0"/>
              <a:t> -----design phase</a:t>
            </a:r>
          </a:p>
          <a:p>
            <a:pPr lvl="1">
              <a:defRPr/>
            </a:pPr>
            <a:r>
              <a:rPr lang="en-US" altLang="zh-CN" dirty="0">
                <a:cs typeface="+mn-cs"/>
              </a:rPr>
              <a:t>writing, compiling and testing C++ programs.</a:t>
            </a:r>
          </a:p>
          <a:p>
            <a:pPr marL="0" indent="0">
              <a:buNone/>
              <a:defRPr/>
            </a:pPr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>
            <a:extLst>
              <a:ext uri="{FF2B5EF4-FFF2-40B4-BE49-F238E27FC236}">
                <a16:creationId xmlns:a16="http://schemas.microsoft.com/office/drawing/2014/main" id="{9FE0AE3D-5E9C-473E-85D1-F6B6E739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1.2 Developing a computer program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FFBDC8-1E77-443A-99A6-8E56FE505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1412777"/>
            <a:ext cx="9361040" cy="4866581"/>
          </a:xfrm>
        </p:spPr>
        <p:txBody>
          <a:bodyPr/>
          <a:lstStyle/>
          <a:p>
            <a:pPr marL="5715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zh-CN" b="1" dirty="0"/>
              <a:t>Program development cycle</a:t>
            </a:r>
            <a:endParaRPr lang="en-US" altLang="zh-CN" dirty="0"/>
          </a:p>
          <a:p>
            <a:pPr>
              <a:defRPr/>
            </a:pPr>
            <a:r>
              <a:rPr lang="en-US" altLang="zh-CN" dirty="0">
                <a:cs typeface="+mn-cs"/>
              </a:rPr>
              <a:t>Step 1: Design the program.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Each program has to be individually designed to implement the overall solution developed at the analysis and design phases.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check its logic before starting to write the program</a:t>
            </a:r>
          </a:p>
          <a:p>
            <a:pPr lvl="1">
              <a:defRPr/>
            </a:pPr>
            <a:endParaRPr lang="en-US" altLang="zh-CN" sz="2000" dirty="0"/>
          </a:p>
          <a:p>
            <a:pPr>
              <a:defRPr/>
            </a:pPr>
            <a:r>
              <a:rPr lang="en-US" altLang="zh-CN" dirty="0"/>
              <a:t>Step 2: Write the program.</a:t>
            </a:r>
            <a:endParaRPr lang="en-US" altLang="zh-CN" dirty="0">
              <a:cs typeface="+mn-cs"/>
            </a:endParaRP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the </a:t>
            </a:r>
            <a:r>
              <a:rPr lang="en-US" altLang="zh-CN" sz="2000" dirty="0">
                <a:solidFill>
                  <a:srgbClr val="0000CC"/>
                </a:solidFill>
                <a:cs typeface="+mn-cs"/>
              </a:rPr>
              <a:t>C++ program instructions </a:t>
            </a:r>
            <a:r>
              <a:rPr lang="en-US" altLang="zh-CN" sz="2000" dirty="0">
                <a:cs typeface="+mn-cs"/>
              </a:rPr>
              <a:t>are typed into a </a:t>
            </a:r>
            <a:r>
              <a:rPr lang="en-US" altLang="zh-CN" sz="2000" dirty="0">
                <a:solidFill>
                  <a:srgbClr val="0000CC"/>
                </a:solidFill>
                <a:cs typeface="+mn-cs"/>
              </a:rPr>
              <a:t>file</a:t>
            </a:r>
            <a:r>
              <a:rPr lang="en-US" altLang="zh-CN" sz="2000" dirty="0">
                <a:cs typeface="+mn-cs"/>
              </a:rPr>
              <a:t> using a </a:t>
            </a:r>
            <a:r>
              <a:rPr lang="en-US" altLang="zh-CN" sz="2000" i="1" dirty="0">
                <a:cs typeface="+mn-cs"/>
              </a:rPr>
              <a:t>text editor</a:t>
            </a:r>
          </a:p>
          <a:p>
            <a:pPr lvl="1">
              <a:defRPr/>
            </a:pPr>
            <a:endParaRPr lang="en-US" altLang="zh-CN" sz="2000" i="1" dirty="0">
              <a:cs typeface="+mn-cs"/>
            </a:endParaRPr>
          </a:p>
          <a:p>
            <a:pPr lvl="2">
              <a:buNone/>
              <a:defRPr/>
            </a:pPr>
            <a:r>
              <a:rPr lang="en-US" altLang="zh-CN" i="1" dirty="0"/>
              <a:t>   </a:t>
            </a:r>
            <a:r>
              <a:rPr lang="en-US" altLang="zh-CN" i="1" dirty="0">
                <a:solidFill>
                  <a:srgbClr val="0000CC"/>
                </a:solidFill>
              </a:rPr>
              <a:t>source code </a:t>
            </a:r>
            <a:r>
              <a:rPr lang="en-US" altLang="zh-CN" i="1" dirty="0"/>
              <a:t>or the </a:t>
            </a:r>
            <a:r>
              <a:rPr lang="en-US" altLang="zh-CN" i="1" dirty="0">
                <a:solidFill>
                  <a:srgbClr val="0000CC"/>
                </a:solidFill>
              </a:rPr>
              <a:t>program code</a:t>
            </a:r>
            <a:r>
              <a:rPr lang="en-US" altLang="zh-CN" i="1" dirty="0"/>
              <a:t>           </a:t>
            </a:r>
            <a:r>
              <a:rPr lang="en-US" altLang="zh-CN" i="1" dirty="0">
                <a:solidFill>
                  <a:srgbClr val="0000CC"/>
                </a:solidFill>
                <a:cs typeface="+mn-cs"/>
              </a:rPr>
              <a:t>source file</a:t>
            </a:r>
            <a:r>
              <a:rPr lang="en-US" altLang="zh-CN" i="1" dirty="0">
                <a:solidFill>
                  <a:srgbClr val="0000CC"/>
                </a:solidFill>
              </a:rPr>
              <a:t> </a:t>
            </a:r>
            <a:endParaRPr lang="en-US" altLang="zh-CN" dirty="0"/>
          </a:p>
        </p:txBody>
      </p:sp>
      <p:cxnSp>
        <p:nvCxnSpPr>
          <p:cNvPr id="7172" name="直接箭头连接符 5">
            <a:extLst>
              <a:ext uri="{FF2B5EF4-FFF2-40B4-BE49-F238E27FC236}">
                <a16:creationId xmlns:a16="http://schemas.microsoft.com/office/drawing/2014/main" id="{DF2519B6-7892-4813-ADC9-18BE01C3284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07768" y="4653136"/>
            <a:ext cx="0" cy="358542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3" name="直接箭头连接符 6">
            <a:extLst>
              <a:ext uri="{FF2B5EF4-FFF2-40B4-BE49-F238E27FC236}">
                <a16:creationId xmlns:a16="http://schemas.microsoft.com/office/drawing/2014/main" id="{5D22694A-EF00-4FE0-B5C1-4D919DDE609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04112" y="4655408"/>
            <a:ext cx="0" cy="35627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>
            <a:extLst>
              <a:ext uri="{FF2B5EF4-FFF2-40B4-BE49-F238E27FC236}">
                <a16:creationId xmlns:a16="http://schemas.microsoft.com/office/drawing/2014/main" id="{17C961DC-6525-415F-9932-58305887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69776"/>
            <a:ext cx="9906000" cy="1143000"/>
          </a:xfrm>
        </p:spPr>
        <p:txBody>
          <a:bodyPr/>
          <a:lstStyle/>
          <a:p>
            <a:r>
              <a:rPr lang="en-US" altLang="zh-CN" dirty="0"/>
              <a:t>1.2 Developing a computer program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9978F1-016A-4404-8A0E-C193D5EF7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1412776"/>
            <a:ext cx="9289032" cy="4686300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CN" dirty="0"/>
              <a:t>Step 3: Compile the program.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translate the C++ program instructions to machine instructions </a:t>
            </a:r>
            <a:r>
              <a:rPr lang="en-US" altLang="zh-CN" sz="2000" dirty="0"/>
              <a:t>through a compiler--</a:t>
            </a:r>
            <a:r>
              <a:rPr lang="en-US" altLang="zh-CN" sz="2000" i="1" dirty="0">
                <a:solidFill>
                  <a:srgbClr val="0000CC"/>
                </a:solidFill>
              </a:rPr>
              <a:t>object code</a:t>
            </a:r>
            <a:r>
              <a:rPr lang="en-US" altLang="zh-CN" sz="2000" i="1" dirty="0"/>
              <a:t>, and stores the object code in an </a:t>
            </a:r>
            <a:r>
              <a:rPr lang="en-US" altLang="zh-CN" sz="2000" i="1" dirty="0">
                <a:solidFill>
                  <a:srgbClr val="0000CC"/>
                </a:solidFill>
              </a:rPr>
              <a:t>object file</a:t>
            </a:r>
            <a:r>
              <a:rPr lang="en-US" altLang="zh-CN" sz="2000" i="1" dirty="0"/>
              <a:t>.</a:t>
            </a:r>
            <a:endParaRPr lang="en-US" altLang="zh-CN" sz="2000" dirty="0"/>
          </a:p>
          <a:p>
            <a:pPr lvl="1">
              <a:defRPr/>
            </a:pPr>
            <a:r>
              <a:rPr lang="en-US" altLang="zh-CN" sz="2000" dirty="0"/>
              <a:t>errors ---- </a:t>
            </a:r>
            <a:r>
              <a:rPr lang="en-US" altLang="zh-CN" sz="2000" i="1" dirty="0"/>
              <a:t>compile-time syntax error: </a:t>
            </a:r>
            <a:r>
              <a:rPr lang="en-US" altLang="zh-CN" sz="2000" dirty="0"/>
              <a:t>missing punctuation , misspellings,…</a:t>
            </a:r>
            <a:endParaRPr lang="en-US" altLang="zh-CN" sz="2000" i="1" dirty="0"/>
          </a:p>
          <a:p>
            <a:pPr lvl="1">
              <a:defRPr/>
            </a:pPr>
            <a:r>
              <a:rPr lang="en-US" altLang="zh-CN" sz="2000" dirty="0"/>
              <a:t>warning message: </a:t>
            </a:r>
            <a:r>
              <a:rPr lang="en-US" altLang="zh-CN" sz="2000" dirty="0">
                <a:cs typeface="+mn-cs"/>
              </a:rPr>
              <a:t>not as serious as a syntax error, not prevent the program from being compiled, may be a problem and should be investigated</a:t>
            </a:r>
          </a:p>
          <a:p>
            <a:pPr lvl="1">
              <a:defRPr/>
            </a:pPr>
            <a:endParaRPr lang="en-US" altLang="zh-CN" sz="2000" dirty="0"/>
          </a:p>
          <a:p>
            <a:pPr>
              <a:defRPr/>
            </a:pPr>
            <a:r>
              <a:rPr lang="en-US" altLang="zh-CN" dirty="0"/>
              <a:t>Step 4: Link the program.</a:t>
            </a:r>
          </a:p>
          <a:p>
            <a:pPr lvl="1">
              <a:defRPr/>
            </a:pPr>
            <a:r>
              <a:rPr lang="en-US" altLang="zh-CN" sz="2000" dirty="0">
                <a:cs typeface="+mn-cs"/>
              </a:rPr>
              <a:t>combining the object file of the program with other object files from the C++ run-time library to form an </a:t>
            </a:r>
            <a:r>
              <a:rPr lang="en-US" altLang="zh-CN" sz="2000" i="1" dirty="0">
                <a:solidFill>
                  <a:srgbClr val="0000CC"/>
                </a:solidFill>
                <a:cs typeface="+mn-cs"/>
              </a:rPr>
              <a:t>executable file</a:t>
            </a:r>
            <a:endParaRPr lang="en-US" altLang="zh-CN" sz="20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暗香扑面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2580</TotalTime>
  <Words>1407</Words>
  <Application>Microsoft Office PowerPoint</Application>
  <PresentationFormat>宽屏</PresentationFormat>
  <Paragraphs>241</Paragraphs>
  <Slides>30</Slides>
  <Notes>30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30</vt:i4>
      </vt:variant>
    </vt:vector>
  </HeadingPairs>
  <TitlesOfParts>
    <vt:vector size="40" baseType="lpstr">
      <vt:lpstr>Monotype Sorts</vt:lpstr>
      <vt:lpstr>宋体</vt:lpstr>
      <vt:lpstr>Arial</vt:lpstr>
      <vt:lpstr>Brush Script MT</vt:lpstr>
      <vt:lpstr>Calibri</vt:lpstr>
      <vt:lpstr>Calibri Light</vt:lpstr>
      <vt:lpstr>Monotype Corsiva</vt:lpstr>
      <vt:lpstr>Times New Roman</vt:lpstr>
      <vt:lpstr>Wingdings</vt:lpstr>
      <vt:lpstr>暗香扑面</vt:lpstr>
      <vt:lpstr>PowerPoint 演示文稿</vt:lpstr>
      <vt:lpstr>Basic Information</vt:lpstr>
      <vt:lpstr>Course Teaching Objectives</vt:lpstr>
      <vt:lpstr>First Lesson： Overview</vt:lpstr>
      <vt:lpstr>1.1 What is a computer program?</vt:lpstr>
      <vt:lpstr>1.1 What is a computer program?</vt:lpstr>
      <vt:lpstr>1.2 Developing a computer program</vt:lpstr>
      <vt:lpstr>1.2 Developing a computer program</vt:lpstr>
      <vt:lpstr>1.2 Developing a computer program</vt:lpstr>
      <vt:lpstr>1.2 Developing a computer program</vt:lpstr>
      <vt:lpstr>1.2 Developing a computer program</vt:lpstr>
      <vt:lpstr>1.3 Brief history of C++</vt:lpstr>
      <vt:lpstr>1.4 Common standards in the C++  </vt:lpstr>
      <vt:lpstr>1.5 Online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1.6 Offline Programming</vt:lpstr>
      <vt:lpstr>1.7 Learning C++</vt:lpstr>
      <vt:lpstr>PowerPoint 演示文稿</vt:lpstr>
      <vt:lpstr>Homework</vt:lpstr>
    </vt:vector>
  </TitlesOfParts>
  <Company>Digidata Information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Programming</dc:title>
  <dc:creator>DBB</dc:creator>
  <cp:lastModifiedBy>梅山 张</cp:lastModifiedBy>
  <cp:revision>1384</cp:revision>
  <dcterms:created xsi:type="dcterms:W3CDTF">2002-10-30T03:57:16Z</dcterms:created>
  <dcterms:modified xsi:type="dcterms:W3CDTF">2026-09-06T07:59:44Z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